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0" r:id="rId4"/>
    <p:sldId id="261" r:id="rId5"/>
    <p:sldId id="276" r:id="rId6"/>
    <p:sldId id="262" r:id="rId7"/>
    <p:sldId id="258" r:id="rId8"/>
    <p:sldId id="275" r:id="rId9"/>
    <p:sldId id="259" r:id="rId10"/>
    <p:sldId id="263" r:id="rId11"/>
    <p:sldId id="268" r:id="rId12"/>
    <p:sldId id="264" r:id="rId13"/>
    <p:sldId id="265" r:id="rId14"/>
    <p:sldId id="266" r:id="rId15"/>
    <p:sldId id="267" r:id="rId16"/>
    <p:sldId id="270" r:id="rId17"/>
    <p:sldId id="273" r:id="rId18"/>
    <p:sldId id="269" r:id="rId19"/>
    <p:sldId id="271" r:id="rId20"/>
    <p:sldId id="272" r:id="rId21"/>
    <p:sldId id="277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21C04-3CEC-4545-9D71-46EB06D2E9FA}">
          <p14:sldIdLst>
            <p14:sldId id="256"/>
            <p14:sldId id="257"/>
            <p14:sldId id="260"/>
            <p14:sldId id="261"/>
            <p14:sldId id="276"/>
            <p14:sldId id="262"/>
            <p14:sldId id="258"/>
            <p14:sldId id="275"/>
            <p14:sldId id="259"/>
            <p14:sldId id="263"/>
            <p14:sldId id="268"/>
            <p14:sldId id="264"/>
            <p14:sldId id="265"/>
            <p14:sldId id="266"/>
            <p14:sldId id="267"/>
            <p14:sldId id="270"/>
            <p14:sldId id="273"/>
            <p14:sldId id="269"/>
            <p14:sldId id="271"/>
            <p14:sldId id="272"/>
            <p14:sldId id="277"/>
            <p14:sldId id="274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ket mohanty" initials="am" lastIdx="1" clrIdx="0">
    <p:extLst>
      <p:ext uri="{19B8F6BF-5375-455C-9EA6-DF929625EA0E}">
        <p15:presenceInfo xmlns:p15="http://schemas.microsoft.com/office/powerpoint/2012/main" userId="a59de57f6e9309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542D6-0CC1-4134-9BFB-B548CEC2195F}" v="2036" dt="2019-11-25T08:21:12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mohanty" userId="a59de57f6e930965" providerId="LiveId" clId="{470542D6-0CC1-4134-9BFB-B548CEC2195F}"/>
    <pc:docChg chg="undo custSel mod addSld delSld modSld sldOrd addSection delSection modSection">
      <pc:chgData name="aniket mohanty" userId="a59de57f6e930965" providerId="LiveId" clId="{470542D6-0CC1-4134-9BFB-B548CEC2195F}" dt="2019-11-25T08:21:12.480" v="6683" actId="20577"/>
      <pc:docMkLst>
        <pc:docMk/>
      </pc:docMkLst>
      <pc:sldChg chg="modSp">
        <pc:chgData name="aniket mohanty" userId="a59de57f6e930965" providerId="LiveId" clId="{470542D6-0CC1-4134-9BFB-B548CEC2195F}" dt="2019-11-25T08:18:08.042" v="6677" actId="207"/>
        <pc:sldMkLst>
          <pc:docMk/>
          <pc:sldMk cId="312780157" sldId="256"/>
        </pc:sldMkLst>
        <pc:spChg chg="mod">
          <ac:chgData name="aniket mohanty" userId="a59de57f6e930965" providerId="LiveId" clId="{470542D6-0CC1-4134-9BFB-B548CEC2195F}" dt="2019-11-25T06:36:30.766" v="5868" actId="1076"/>
          <ac:spMkLst>
            <pc:docMk/>
            <pc:sldMk cId="312780157" sldId="256"/>
            <ac:spMk id="2" creationId="{7C3EC701-ECAB-42A6-918A-D04C5408CDFE}"/>
          </ac:spMkLst>
        </pc:spChg>
        <pc:spChg chg="mod">
          <ac:chgData name="aniket mohanty" userId="a59de57f6e930965" providerId="LiveId" clId="{470542D6-0CC1-4134-9BFB-B548CEC2195F}" dt="2019-11-25T08:18:08.042" v="6677" actId="207"/>
          <ac:spMkLst>
            <pc:docMk/>
            <pc:sldMk cId="312780157" sldId="256"/>
            <ac:spMk id="3" creationId="{178E09E5-5ED5-4EBD-8E97-03B5064B91DA}"/>
          </ac:spMkLst>
        </pc:spChg>
      </pc:sldChg>
      <pc:sldChg chg="modSp">
        <pc:chgData name="aniket mohanty" userId="a59de57f6e930965" providerId="LiveId" clId="{470542D6-0CC1-4134-9BFB-B548CEC2195F}" dt="2019-11-24T15:43:11.185" v="787" actId="1076"/>
        <pc:sldMkLst>
          <pc:docMk/>
          <pc:sldMk cId="687651060" sldId="257"/>
        </pc:sldMkLst>
        <pc:spChg chg="mod">
          <ac:chgData name="aniket mohanty" userId="a59de57f6e930965" providerId="LiveId" clId="{470542D6-0CC1-4134-9BFB-B548CEC2195F}" dt="2019-11-24T15:43:11.185" v="787" actId="1076"/>
          <ac:spMkLst>
            <pc:docMk/>
            <pc:sldMk cId="687651060" sldId="257"/>
            <ac:spMk id="2" creationId="{197D22D4-8BF4-4CCE-A574-E07446341B59}"/>
          </ac:spMkLst>
        </pc:spChg>
      </pc:sldChg>
      <pc:sldChg chg="addSp delSp modSp">
        <pc:chgData name="aniket mohanty" userId="a59de57f6e930965" providerId="LiveId" clId="{470542D6-0CC1-4134-9BFB-B548CEC2195F}" dt="2019-11-24T15:39:10.878" v="631" actId="478"/>
        <pc:sldMkLst>
          <pc:docMk/>
          <pc:sldMk cId="943181394" sldId="258"/>
        </pc:sldMkLst>
        <pc:spChg chg="add del mod">
          <ac:chgData name="aniket mohanty" userId="a59de57f6e930965" providerId="LiveId" clId="{470542D6-0CC1-4134-9BFB-B548CEC2195F}" dt="2019-11-24T15:39:10.878" v="631" actId="478"/>
          <ac:spMkLst>
            <pc:docMk/>
            <pc:sldMk cId="943181394" sldId="258"/>
            <ac:spMk id="5" creationId="{4130F689-2F10-4B4D-AF24-6E941B904116}"/>
          </ac:spMkLst>
        </pc:spChg>
        <pc:graphicFrameChg chg="mod">
          <ac:chgData name="aniket mohanty" userId="a59de57f6e930965" providerId="LiveId" clId="{470542D6-0CC1-4134-9BFB-B548CEC2195F}" dt="2019-11-24T15:37:27.269" v="559" actId="1076"/>
          <ac:graphicFrameMkLst>
            <pc:docMk/>
            <pc:sldMk cId="943181394" sldId="258"/>
            <ac:graphicFrameMk id="4" creationId="{4F16E3A0-D001-40B7-80B3-3B98677984CD}"/>
          </ac:graphicFrameMkLst>
        </pc:graphicFrameChg>
      </pc:sldChg>
      <pc:sldChg chg="addSp delSp modSp">
        <pc:chgData name="aniket mohanty" userId="a59de57f6e930965" providerId="LiveId" clId="{470542D6-0CC1-4134-9BFB-B548CEC2195F}" dt="2019-11-25T04:28:33.466" v="4908" actId="20577"/>
        <pc:sldMkLst>
          <pc:docMk/>
          <pc:sldMk cId="1062063946" sldId="259"/>
        </pc:sldMkLst>
        <pc:spChg chg="mod">
          <ac:chgData name="aniket mohanty" userId="a59de57f6e930965" providerId="LiveId" clId="{470542D6-0CC1-4134-9BFB-B548CEC2195F}" dt="2019-11-25T04:28:33.466" v="4908" actId="20577"/>
          <ac:spMkLst>
            <pc:docMk/>
            <pc:sldMk cId="1062063946" sldId="259"/>
            <ac:spMk id="2" creationId="{F840C5B3-1A98-49EA-A4B0-392AD67D2D9B}"/>
          </ac:spMkLst>
        </pc:spChg>
        <pc:spChg chg="del">
          <ac:chgData name="aniket mohanty" userId="a59de57f6e930965" providerId="LiveId" clId="{470542D6-0CC1-4134-9BFB-B548CEC2195F}" dt="2019-11-24T15:05:36.056" v="9" actId="1032"/>
          <ac:spMkLst>
            <pc:docMk/>
            <pc:sldMk cId="1062063946" sldId="259"/>
            <ac:spMk id="3" creationId="{158AF996-4736-4F41-A76D-BB94942F8155}"/>
          </ac:spMkLst>
        </pc:spChg>
        <pc:spChg chg="add del mod">
          <ac:chgData name="aniket mohanty" userId="a59de57f6e930965" providerId="LiveId" clId="{470542D6-0CC1-4134-9BFB-B548CEC2195F}" dt="2019-11-24T15:19:44.480" v="214" actId="478"/>
          <ac:spMkLst>
            <pc:docMk/>
            <pc:sldMk cId="1062063946" sldId="259"/>
            <ac:spMk id="5" creationId="{13202CB5-8EAD-44BA-A377-DA9B52826110}"/>
          </ac:spMkLst>
        </pc:spChg>
        <pc:graphicFrameChg chg="add mod">
          <ac:chgData name="aniket mohanty" userId="a59de57f6e930965" providerId="LiveId" clId="{470542D6-0CC1-4134-9BFB-B548CEC2195F}" dt="2019-11-24T15:19:06.829" v="212" actId="478"/>
          <ac:graphicFrameMkLst>
            <pc:docMk/>
            <pc:sldMk cId="1062063946" sldId="259"/>
            <ac:graphicFrameMk id="4" creationId="{B0F43D85-1844-470F-99FC-7BE7EFA24C4A}"/>
          </ac:graphicFrameMkLst>
        </pc:graphicFrameChg>
        <pc:graphicFrameChg chg="add mod">
          <ac:chgData name="aniket mohanty" userId="a59de57f6e930965" providerId="LiveId" clId="{470542D6-0CC1-4134-9BFB-B548CEC2195F}" dt="2019-11-24T15:37:01.670" v="558" actId="20577"/>
          <ac:graphicFrameMkLst>
            <pc:docMk/>
            <pc:sldMk cId="1062063946" sldId="259"/>
            <ac:graphicFrameMk id="6" creationId="{AA73CB5A-B2FA-4608-BF7F-ECD56F7C653E}"/>
          </ac:graphicFrameMkLst>
        </pc:graphicFrameChg>
      </pc:sldChg>
      <pc:sldChg chg="addSp delSp modSp add mod ord setBg setClrOvrMap">
        <pc:chgData name="aniket mohanty" userId="a59de57f6e930965" providerId="LiveId" clId="{470542D6-0CC1-4134-9BFB-B548CEC2195F}" dt="2019-11-25T04:58:34.136" v="5060" actId="1076"/>
        <pc:sldMkLst>
          <pc:docMk/>
          <pc:sldMk cId="2558282444" sldId="260"/>
        </pc:sldMkLst>
        <pc:spChg chg="mod">
          <ac:chgData name="aniket mohanty" userId="a59de57f6e930965" providerId="LiveId" clId="{470542D6-0CC1-4134-9BFB-B548CEC2195F}" dt="2019-11-25T04:57:19.208" v="5047" actId="26606"/>
          <ac:spMkLst>
            <pc:docMk/>
            <pc:sldMk cId="2558282444" sldId="260"/>
            <ac:spMk id="2" creationId="{63F4D5EE-D233-4F71-9B37-01FF9AFFFEF2}"/>
          </ac:spMkLst>
        </pc:spChg>
        <pc:spChg chg="mod">
          <ac:chgData name="aniket mohanty" userId="a59de57f6e930965" providerId="LiveId" clId="{470542D6-0CC1-4134-9BFB-B548CEC2195F}" dt="2019-11-25T04:57:19.208" v="5047" actId="26606"/>
          <ac:spMkLst>
            <pc:docMk/>
            <pc:sldMk cId="2558282444" sldId="260"/>
            <ac:spMk id="3" creationId="{AEE1E791-4D35-40C4-95D8-6C867CBF70FE}"/>
          </ac:spMkLst>
        </pc:spChg>
        <pc:spChg chg="add mod">
          <ac:chgData name="aniket mohanty" userId="a59de57f6e930965" providerId="LiveId" clId="{470542D6-0CC1-4134-9BFB-B548CEC2195F}" dt="2019-11-25T04:58:24.538" v="5058" actId="14100"/>
          <ac:spMkLst>
            <pc:docMk/>
            <pc:sldMk cId="2558282444" sldId="260"/>
            <ac:spMk id="6" creationId="{94333FEB-AC4B-44B7-8970-BB85E1E06FB5}"/>
          </ac:spMkLst>
        </pc:spChg>
        <pc:spChg chg="add del mod">
          <ac:chgData name="aniket mohanty" userId="a59de57f6e930965" providerId="LiveId" clId="{470542D6-0CC1-4134-9BFB-B548CEC2195F}" dt="2019-11-24T15:30:23.795" v="468" actId="478"/>
          <ac:spMkLst>
            <pc:docMk/>
            <pc:sldMk cId="2558282444" sldId="260"/>
            <ac:spMk id="7" creationId="{0F3EA531-0071-4147-95DF-784B9DEBA440}"/>
          </ac:spMkLst>
        </pc:spChg>
        <pc:spChg chg="add mod">
          <ac:chgData name="aniket mohanty" userId="a59de57f6e930965" providerId="LiveId" clId="{470542D6-0CC1-4134-9BFB-B548CEC2195F}" dt="2019-11-25T04:58:34.136" v="5060" actId="1076"/>
          <ac:spMkLst>
            <pc:docMk/>
            <pc:sldMk cId="2558282444" sldId="260"/>
            <ac:spMk id="8" creationId="{60033BAB-2612-44E6-91CB-61B9C7F95F7E}"/>
          </ac:spMkLst>
        </pc:spChg>
        <pc:spChg chg="add del">
          <ac:chgData name="aniket mohanty" userId="a59de57f6e930965" providerId="LiveId" clId="{470542D6-0CC1-4134-9BFB-B548CEC2195F}" dt="2019-11-25T04:57:19.208" v="5047" actId="26606"/>
          <ac:spMkLst>
            <pc:docMk/>
            <pc:sldMk cId="2558282444" sldId="260"/>
            <ac:spMk id="10" creationId="{504BED40-EAF7-4E55-AFF7-2CD840EBD3AA}"/>
          </ac:spMkLst>
        </pc:spChg>
        <pc:spChg chg="add del">
          <ac:chgData name="aniket mohanty" userId="a59de57f6e930965" providerId="LiveId" clId="{470542D6-0CC1-4134-9BFB-B548CEC2195F}" dt="2019-11-25T04:57:19.208" v="5047" actId="26606"/>
          <ac:spMkLst>
            <pc:docMk/>
            <pc:sldMk cId="2558282444" sldId="260"/>
            <ac:spMk id="12" creationId="{F367CCF1-BB1E-41CF-8499-94A870C33EFA}"/>
          </ac:spMkLst>
        </pc:spChg>
        <pc:spChg chg="add">
          <ac:chgData name="aniket mohanty" userId="a59de57f6e930965" providerId="LiveId" clId="{470542D6-0CC1-4134-9BFB-B548CEC2195F}" dt="2019-11-25T04:57:19.208" v="5047" actId="26606"/>
          <ac:spMkLst>
            <pc:docMk/>
            <pc:sldMk cId="2558282444" sldId="260"/>
            <ac:spMk id="17" creationId="{BFBC75CB-7D0F-4FA6-8CF0-B4D3F6B60A85}"/>
          </ac:spMkLst>
        </pc:spChg>
        <pc:grpChg chg="add">
          <ac:chgData name="aniket mohanty" userId="a59de57f6e930965" providerId="LiveId" clId="{470542D6-0CC1-4134-9BFB-B548CEC2195F}" dt="2019-11-25T04:57:19.208" v="5047" actId="26606"/>
          <ac:grpSpMkLst>
            <pc:docMk/>
            <pc:sldMk cId="2558282444" sldId="260"/>
            <ac:grpSpMk id="19" creationId="{BB2B7FE1-7C65-43D0-B408-6986D65BAA59}"/>
          </ac:grpSpMkLst>
        </pc:grpChg>
        <pc:picChg chg="add mod">
          <ac:chgData name="aniket mohanty" userId="a59de57f6e930965" providerId="LiveId" clId="{470542D6-0CC1-4134-9BFB-B548CEC2195F}" dt="2019-11-25T04:58:10.502" v="5055" actId="14100"/>
          <ac:picMkLst>
            <pc:docMk/>
            <pc:sldMk cId="2558282444" sldId="260"/>
            <ac:picMk id="4" creationId="{1A5235F2-64E1-49D5-9893-61646AE9DF3D}"/>
          </ac:picMkLst>
        </pc:picChg>
        <pc:picChg chg="add mod">
          <ac:chgData name="aniket mohanty" userId="a59de57f6e930965" providerId="LiveId" clId="{470542D6-0CC1-4134-9BFB-B548CEC2195F}" dt="2019-11-25T04:58:28.733" v="5059" actId="1076"/>
          <ac:picMkLst>
            <pc:docMk/>
            <pc:sldMk cId="2558282444" sldId="260"/>
            <ac:picMk id="5" creationId="{9E3EDE0D-CD75-42E7-ABA6-E176A4DCF2B8}"/>
          </ac:picMkLst>
        </pc:picChg>
      </pc:sldChg>
      <pc:sldChg chg="addSp modSp add mod ord setBg modAnim setClrOvrMap">
        <pc:chgData name="aniket mohanty" userId="a59de57f6e930965" providerId="LiveId" clId="{470542D6-0CC1-4134-9BFB-B548CEC2195F}" dt="2019-11-25T07:50:11.034" v="5924" actId="20577"/>
        <pc:sldMkLst>
          <pc:docMk/>
          <pc:sldMk cId="3250802455" sldId="261"/>
        </pc:sldMkLst>
        <pc:spChg chg="mo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2" creationId="{9277C4E2-C62B-454F-90A4-BFE6E4CFA37B}"/>
          </ac:spMkLst>
        </pc:spChg>
        <pc:spChg chg="mod">
          <ac:chgData name="aniket mohanty" userId="a59de57f6e930965" providerId="LiveId" clId="{470542D6-0CC1-4134-9BFB-B548CEC2195F}" dt="2019-11-25T07:50:11.034" v="5924" actId="20577"/>
          <ac:spMkLst>
            <pc:docMk/>
            <pc:sldMk cId="3250802455" sldId="261"/>
            <ac:spMk id="3" creationId="{28B34274-257E-4EDD-90EA-FA116487F15F}"/>
          </ac:spMkLst>
        </pc:spChg>
        <pc:spChg chg="add mod">
          <ac:chgData name="aniket mohanty" userId="a59de57f6e930965" providerId="LiveId" clId="{470542D6-0CC1-4134-9BFB-B548CEC2195F}" dt="2019-11-25T06:12:02.142" v="5551" actId="14100"/>
          <ac:spMkLst>
            <pc:docMk/>
            <pc:sldMk cId="3250802455" sldId="261"/>
            <ac:spMk id="4" creationId="{3F2C7E6D-36BC-44C8-A0E8-2BAACE24153C}"/>
          </ac:spMkLst>
        </pc:spChg>
        <pc:spChg chg="ad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8" creationId="{F92989FB-1024-49B7-BDF1-B3CE27D48623}"/>
          </ac:spMkLst>
        </pc:spChg>
        <pc:spChg chg="ad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10" creationId="{DFEE959E-BF10-4204-9556-D1707088D445}"/>
          </ac:spMkLst>
        </pc:spChg>
        <pc:spChg chg="ad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12" creationId="{DDD17B6A-CB37-4005-9681-A20AFCDC7822}"/>
          </ac:spMkLst>
        </pc:spChg>
        <pc:spChg chg="ad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14" creationId="{3B7BBDE9-DAED-40B0-A640-503C918D1CE3}"/>
          </ac:spMkLst>
        </pc:spChg>
        <pc:spChg chg="add">
          <ac:chgData name="aniket mohanty" userId="a59de57f6e930965" providerId="LiveId" clId="{470542D6-0CC1-4134-9BFB-B548CEC2195F}" dt="2019-11-25T04:59:17.246" v="5061" actId="26606"/>
          <ac:spMkLst>
            <pc:docMk/>
            <pc:sldMk cId="3250802455" sldId="261"/>
            <ac:spMk id="16" creationId="{7BC7EA7B-802E-41F4-8926-C4475287AA31}"/>
          </ac:spMkLst>
        </pc:spChg>
      </pc:sldChg>
      <pc:sldChg chg="addSp delSp modSp add ord modAnim">
        <pc:chgData name="aniket mohanty" userId="a59de57f6e930965" providerId="LiveId" clId="{470542D6-0CC1-4134-9BFB-B548CEC2195F}" dt="2019-11-25T04:50:47.731" v="4967"/>
        <pc:sldMkLst>
          <pc:docMk/>
          <pc:sldMk cId="1479330263" sldId="262"/>
        </pc:sldMkLst>
        <pc:spChg chg="mod">
          <ac:chgData name="aniket mohanty" userId="a59de57f6e930965" providerId="LiveId" clId="{470542D6-0CC1-4134-9BFB-B548CEC2195F}" dt="2019-11-24T16:08:09.916" v="1223" actId="20577"/>
          <ac:spMkLst>
            <pc:docMk/>
            <pc:sldMk cId="1479330263" sldId="262"/>
            <ac:spMk id="2" creationId="{1E7DFC4E-4780-4D31-9896-28207EE48192}"/>
          </ac:spMkLst>
        </pc:spChg>
        <pc:spChg chg="del">
          <ac:chgData name="aniket mohanty" userId="a59de57f6e930965" providerId="LiveId" clId="{470542D6-0CC1-4134-9BFB-B548CEC2195F}" dt="2019-11-24T16:31:02.762" v="1224" actId="931"/>
          <ac:spMkLst>
            <pc:docMk/>
            <pc:sldMk cId="1479330263" sldId="262"/>
            <ac:spMk id="3" creationId="{EF836D42-C788-414C-8961-C4BD38354398}"/>
          </ac:spMkLst>
        </pc:spChg>
        <pc:spChg chg="add mod">
          <ac:chgData name="aniket mohanty" userId="a59de57f6e930965" providerId="LiveId" clId="{470542D6-0CC1-4134-9BFB-B548CEC2195F}" dt="2019-11-25T04:43:52.282" v="4949" actId="1582"/>
          <ac:spMkLst>
            <pc:docMk/>
            <pc:sldMk cId="1479330263" sldId="262"/>
            <ac:spMk id="6" creationId="{76407326-7571-4E42-A350-35E9ED2431C2}"/>
          </ac:spMkLst>
        </pc:spChg>
        <pc:picChg chg="add mod">
          <ac:chgData name="aniket mohanty" userId="a59de57f6e930965" providerId="LiveId" clId="{470542D6-0CC1-4134-9BFB-B548CEC2195F}" dt="2019-11-24T16:31:09.938" v="1226" actId="14100"/>
          <ac:picMkLst>
            <pc:docMk/>
            <pc:sldMk cId="1479330263" sldId="262"/>
            <ac:picMk id="5" creationId="{F3EDF684-C812-4DF9-B9E5-FB079DF4B190}"/>
          </ac:picMkLst>
        </pc:picChg>
      </pc:sldChg>
      <pc:sldChg chg="addSp modSp add mod setBg">
        <pc:chgData name="aniket mohanty" userId="a59de57f6e930965" providerId="LiveId" clId="{470542D6-0CC1-4134-9BFB-B548CEC2195F}" dt="2019-11-25T05:29:27.944" v="5456" actId="20577"/>
        <pc:sldMkLst>
          <pc:docMk/>
          <pc:sldMk cId="2748614210" sldId="263"/>
        </pc:sldMkLst>
        <pc:spChg chg="mo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2" creationId="{F820C6D3-AD84-4266-8AAE-8B1FAE2FF652}"/>
          </ac:spMkLst>
        </pc:spChg>
        <pc:spChg chg="mod">
          <ac:chgData name="aniket mohanty" userId="a59de57f6e930965" providerId="LiveId" clId="{470542D6-0CC1-4134-9BFB-B548CEC2195F}" dt="2019-11-25T05:29:27.944" v="5456" actId="20577"/>
          <ac:spMkLst>
            <pc:docMk/>
            <pc:sldMk cId="2748614210" sldId="263"/>
            <ac:spMk id="3" creationId="{72C04DA0-FE43-4482-8479-A3402DBB3C0D}"/>
          </ac:spMkLst>
        </pc:spChg>
        <pc:spChg chg="ad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9" creationId="{F875149D-F692-45DA-8324-D5E0193D5FC4}"/>
          </ac:spMkLst>
        </pc:spChg>
        <pc:spChg chg="ad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11" creationId="{C0B19935-C760-4698-9DD1-973C8A428D26}"/>
          </ac:spMkLst>
        </pc:spChg>
        <pc:spChg chg="ad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13" creationId="{08990612-E008-4F02-AEBB-B140BE753558}"/>
          </ac:spMkLst>
        </pc:spChg>
        <pc:spChg chg="ad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15" creationId="{A310A41F-3A14-4150-B6CF-0A577DDDEAD2}"/>
          </ac:spMkLst>
        </pc:spChg>
        <pc:spChg chg="add">
          <ac:chgData name="aniket mohanty" userId="a59de57f6e930965" providerId="LiveId" clId="{470542D6-0CC1-4134-9BFB-B548CEC2195F}" dt="2019-11-25T04:59:59.158" v="5064" actId="26606"/>
          <ac:spMkLst>
            <pc:docMk/>
            <pc:sldMk cId="2748614210" sldId="263"/>
            <ac:spMk id="17" creationId="{7B89EEFD-93BC-4ACF-962C-E6279E72B00B}"/>
          </ac:spMkLst>
        </pc:spChg>
        <pc:picChg chg="add mod">
          <ac:chgData name="aniket mohanty" userId="a59de57f6e930965" providerId="LiveId" clId="{470542D6-0CC1-4134-9BFB-B548CEC2195F}" dt="2019-11-25T05:26:56.506" v="5341" actId="1076"/>
          <ac:picMkLst>
            <pc:docMk/>
            <pc:sldMk cId="2748614210" sldId="263"/>
            <ac:picMk id="4" creationId="{A5110041-0AC1-42F6-92D1-8DD6CB4B35DA}"/>
          </ac:picMkLst>
        </pc:picChg>
      </pc:sldChg>
      <pc:sldChg chg="addSp modSp add mod setBg addCm delCm">
        <pc:chgData name="aniket mohanty" userId="a59de57f6e930965" providerId="LiveId" clId="{470542D6-0CC1-4134-9BFB-B548CEC2195F}" dt="2019-11-25T05:18:18.345" v="5323" actId="33524"/>
        <pc:sldMkLst>
          <pc:docMk/>
          <pc:sldMk cId="2902958155" sldId="264"/>
        </pc:sldMkLst>
        <pc:spChg chg="mo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2" creationId="{70242ADD-84D3-4C74-ACA8-654C58957EEB}"/>
          </ac:spMkLst>
        </pc:spChg>
        <pc:spChg chg="mod">
          <ac:chgData name="aniket mohanty" userId="a59de57f6e930965" providerId="LiveId" clId="{470542D6-0CC1-4134-9BFB-B548CEC2195F}" dt="2019-11-25T05:18:18.345" v="5323" actId="33524"/>
          <ac:spMkLst>
            <pc:docMk/>
            <pc:sldMk cId="2902958155" sldId="264"/>
            <ac:spMk id="3" creationId="{9649F656-615F-4CC3-B991-B70AD068B914}"/>
          </ac:spMkLst>
        </pc:spChg>
        <pc:spChg chg="ad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9" creationId="{F875149D-F692-45DA-8324-D5E0193D5FC4}"/>
          </ac:spMkLst>
        </pc:spChg>
        <pc:spChg chg="ad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11" creationId="{C0B19935-C760-4698-9DD1-973C8A428D26}"/>
          </ac:spMkLst>
        </pc:spChg>
        <pc:spChg chg="ad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13" creationId="{08990612-E008-4F02-AEBB-B140BE753558}"/>
          </ac:spMkLst>
        </pc:spChg>
        <pc:spChg chg="ad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15" creationId="{A310A41F-3A14-4150-B6CF-0A577DDDEAD2}"/>
          </ac:spMkLst>
        </pc:spChg>
        <pc:spChg chg="add">
          <ac:chgData name="aniket mohanty" userId="a59de57f6e930965" providerId="LiveId" clId="{470542D6-0CC1-4134-9BFB-B548CEC2195F}" dt="2019-11-25T05:01:51.883" v="5077" actId="26606"/>
          <ac:spMkLst>
            <pc:docMk/>
            <pc:sldMk cId="2902958155" sldId="264"/>
            <ac:spMk id="17" creationId="{7B89EEFD-93BC-4ACF-962C-E6279E72B00B}"/>
          </ac:spMkLst>
        </pc:spChg>
        <pc:picChg chg="add mod">
          <ac:chgData name="aniket mohanty" userId="a59de57f6e930965" providerId="LiveId" clId="{470542D6-0CC1-4134-9BFB-B548CEC2195F}" dt="2019-11-25T05:02:55.224" v="5092" actId="1076"/>
          <ac:picMkLst>
            <pc:docMk/>
            <pc:sldMk cId="2902958155" sldId="264"/>
            <ac:picMk id="4" creationId="{D0F3829E-4756-4539-A9C1-6B70AA99C56B}"/>
          </ac:picMkLst>
        </pc:picChg>
      </pc:sldChg>
      <pc:sldChg chg="addSp modSp add mod setBg">
        <pc:chgData name="aniket mohanty" userId="a59de57f6e930965" providerId="LiveId" clId="{470542D6-0CC1-4134-9BFB-B548CEC2195F}" dt="2019-11-25T07:47:13.021" v="5884" actId="20577"/>
        <pc:sldMkLst>
          <pc:docMk/>
          <pc:sldMk cId="4105588724" sldId="265"/>
        </pc:sldMkLst>
        <pc:spChg chg="mo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2" creationId="{86A12894-954D-49E7-9333-0A96C2D4B6A6}"/>
          </ac:spMkLst>
        </pc:spChg>
        <pc:spChg chg="mod">
          <ac:chgData name="aniket mohanty" userId="a59de57f6e930965" providerId="LiveId" clId="{470542D6-0CC1-4134-9BFB-B548CEC2195F}" dt="2019-11-25T07:47:13.021" v="5884" actId="20577"/>
          <ac:spMkLst>
            <pc:docMk/>
            <pc:sldMk cId="4105588724" sldId="265"/>
            <ac:spMk id="3" creationId="{ED880018-026A-43E5-B747-A053B469E3FA}"/>
          </ac:spMkLst>
        </pc:spChg>
        <pc:spChg chg="ad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8" creationId="{F858DF7D-C2D0-4B03-A7A0-2F06B789EE35}"/>
          </ac:spMkLst>
        </pc:spChg>
        <pc:spChg chg="ad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10" creationId="{1B26B711-3121-40B0-8377-A64F3DC00C7A}"/>
          </ac:spMkLst>
        </pc:spChg>
        <pc:spChg chg="ad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12" creationId="{645C4D3D-ABBA-4B4E-93E5-01E343719849}"/>
          </ac:spMkLst>
        </pc:spChg>
        <pc:spChg chg="ad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14" creationId="{98DDD5E5-0097-4C6C-B266-5732EDA96CC4}"/>
          </ac:spMkLst>
        </pc:spChg>
        <pc:spChg chg="add">
          <ac:chgData name="aniket mohanty" userId="a59de57f6e930965" providerId="LiveId" clId="{470542D6-0CC1-4134-9BFB-B548CEC2195F}" dt="2019-11-25T05:03:11.245" v="5093" actId="26606"/>
          <ac:spMkLst>
            <pc:docMk/>
            <pc:sldMk cId="4105588724" sldId="265"/>
            <ac:spMk id="16" creationId="{8952EF87-C74F-4D3F-9CAD-EEA1733C9BD0}"/>
          </ac:spMkLst>
        </pc:spChg>
      </pc:sldChg>
      <pc:sldChg chg="addSp modSp add mod setBg">
        <pc:chgData name="aniket mohanty" userId="a59de57f6e930965" providerId="LiveId" clId="{470542D6-0CC1-4134-9BFB-B548CEC2195F}" dt="2019-11-25T06:26:16.826" v="5705" actId="20577"/>
        <pc:sldMkLst>
          <pc:docMk/>
          <pc:sldMk cId="711275570" sldId="266"/>
        </pc:sldMkLst>
        <pc:spChg chg="mod">
          <ac:chgData name="aniket mohanty" userId="a59de57f6e930965" providerId="LiveId" clId="{470542D6-0CC1-4134-9BFB-B548CEC2195F}" dt="2019-11-25T05:04:40.043" v="5119" actId="120"/>
          <ac:spMkLst>
            <pc:docMk/>
            <pc:sldMk cId="711275570" sldId="266"/>
            <ac:spMk id="2" creationId="{8EA8F870-D019-46D7-AD4B-DB230A218D37}"/>
          </ac:spMkLst>
        </pc:spChg>
        <pc:spChg chg="mod">
          <ac:chgData name="aniket mohanty" userId="a59de57f6e930965" providerId="LiveId" clId="{470542D6-0CC1-4134-9BFB-B548CEC2195F}" dt="2019-11-25T06:26:16.826" v="5705" actId="20577"/>
          <ac:spMkLst>
            <pc:docMk/>
            <pc:sldMk cId="711275570" sldId="266"/>
            <ac:spMk id="3" creationId="{08FB9765-70E3-4EA6-A1B0-128E1116307E}"/>
          </ac:spMkLst>
        </pc:spChg>
        <pc:spChg chg="add">
          <ac:chgData name="aniket mohanty" userId="a59de57f6e930965" providerId="LiveId" clId="{470542D6-0CC1-4134-9BFB-B548CEC2195F}" dt="2019-11-25T05:04:01.189" v="5107" actId="26606"/>
          <ac:spMkLst>
            <pc:docMk/>
            <pc:sldMk cId="711275570" sldId="266"/>
            <ac:spMk id="8" creationId="{F858DF7D-C2D0-4B03-A7A0-2F06B789EE35}"/>
          </ac:spMkLst>
        </pc:spChg>
        <pc:spChg chg="add">
          <ac:chgData name="aniket mohanty" userId="a59de57f6e930965" providerId="LiveId" clId="{470542D6-0CC1-4134-9BFB-B548CEC2195F}" dt="2019-11-25T05:04:01.189" v="5107" actId="26606"/>
          <ac:spMkLst>
            <pc:docMk/>
            <pc:sldMk cId="711275570" sldId="266"/>
            <ac:spMk id="10" creationId="{1B26B711-3121-40B0-8377-A64F3DC00C7A}"/>
          </ac:spMkLst>
        </pc:spChg>
        <pc:spChg chg="add">
          <ac:chgData name="aniket mohanty" userId="a59de57f6e930965" providerId="LiveId" clId="{470542D6-0CC1-4134-9BFB-B548CEC2195F}" dt="2019-11-25T05:04:01.189" v="5107" actId="26606"/>
          <ac:spMkLst>
            <pc:docMk/>
            <pc:sldMk cId="711275570" sldId="266"/>
            <ac:spMk id="12" creationId="{645C4D3D-ABBA-4B4E-93E5-01E343719849}"/>
          </ac:spMkLst>
        </pc:spChg>
        <pc:spChg chg="add">
          <ac:chgData name="aniket mohanty" userId="a59de57f6e930965" providerId="LiveId" clId="{470542D6-0CC1-4134-9BFB-B548CEC2195F}" dt="2019-11-25T05:04:01.189" v="5107" actId="26606"/>
          <ac:spMkLst>
            <pc:docMk/>
            <pc:sldMk cId="711275570" sldId="266"/>
            <ac:spMk id="14" creationId="{98DDD5E5-0097-4C6C-B266-5732EDA96CC4}"/>
          </ac:spMkLst>
        </pc:spChg>
        <pc:spChg chg="add">
          <ac:chgData name="aniket mohanty" userId="a59de57f6e930965" providerId="LiveId" clId="{470542D6-0CC1-4134-9BFB-B548CEC2195F}" dt="2019-11-25T05:04:01.189" v="5107" actId="26606"/>
          <ac:spMkLst>
            <pc:docMk/>
            <pc:sldMk cId="711275570" sldId="266"/>
            <ac:spMk id="16" creationId="{8952EF87-C74F-4D3F-9CAD-EEA1733C9BD0}"/>
          </ac:spMkLst>
        </pc:spChg>
      </pc:sldChg>
      <pc:sldChg chg="addSp delSp modSp add">
        <pc:chgData name="aniket mohanty" userId="a59de57f6e930965" providerId="LiveId" clId="{470542D6-0CC1-4134-9BFB-B548CEC2195F}" dt="2019-11-25T05:14:57.821" v="5315" actId="5793"/>
        <pc:sldMkLst>
          <pc:docMk/>
          <pc:sldMk cId="2120950266" sldId="267"/>
        </pc:sldMkLst>
        <pc:spChg chg="mod">
          <ac:chgData name="aniket mohanty" userId="a59de57f6e930965" providerId="LiveId" clId="{470542D6-0CC1-4134-9BFB-B548CEC2195F}" dt="2019-11-24T17:38:13.095" v="2585" actId="20577"/>
          <ac:spMkLst>
            <pc:docMk/>
            <pc:sldMk cId="2120950266" sldId="267"/>
            <ac:spMk id="2" creationId="{FEB1453F-613D-4A36-9887-EF03D2BE87EF}"/>
          </ac:spMkLst>
        </pc:spChg>
        <pc:spChg chg="mod">
          <ac:chgData name="aniket mohanty" userId="a59de57f6e930965" providerId="LiveId" clId="{470542D6-0CC1-4134-9BFB-B548CEC2195F}" dt="2019-11-25T05:14:57.821" v="5315" actId="5793"/>
          <ac:spMkLst>
            <pc:docMk/>
            <pc:sldMk cId="2120950266" sldId="267"/>
            <ac:spMk id="3" creationId="{BA4BDD79-2BAF-4C85-9B2E-A4C772C55EFC}"/>
          </ac:spMkLst>
        </pc:spChg>
        <pc:picChg chg="add del mod">
          <ac:chgData name="aniket mohanty" userId="a59de57f6e930965" providerId="LiveId" clId="{470542D6-0CC1-4134-9BFB-B548CEC2195F}" dt="2019-11-25T05:07:49.275" v="5157" actId="478"/>
          <ac:picMkLst>
            <pc:docMk/>
            <pc:sldMk cId="2120950266" sldId="267"/>
            <ac:picMk id="4" creationId="{0D814907-853D-4BFA-9157-68194EE4E2B9}"/>
          </ac:picMkLst>
        </pc:picChg>
        <pc:picChg chg="add del mod">
          <ac:chgData name="aniket mohanty" userId="a59de57f6e930965" providerId="LiveId" clId="{470542D6-0CC1-4134-9BFB-B548CEC2195F}" dt="2019-11-25T05:13:34.371" v="5289" actId="478"/>
          <ac:picMkLst>
            <pc:docMk/>
            <pc:sldMk cId="2120950266" sldId="267"/>
            <ac:picMk id="5" creationId="{F8528047-54D6-4BB8-AF1E-7E2CCF688B0E}"/>
          </ac:picMkLst>
        </pc:picChg>
        <pc:picChg chg="add del mod">
          <ac:chgData name="aniket mohanty" userId="a59de57f6e930965" providerId="LiveId" clId="{470542D6-0CC1-4134-9BFB-B548CEC2195F}" dt="2019-11-25T05:13:36.403" v="5290" actId="478"/>
          <ac:picMkLst>
            <pc:docMk/>
            <pc:sldMk cId="2120950266" sldId="267"/>
            <ac:picMk id="6" creationId="{70AF9CD9-A7BA-476F-878D-E9FE4F6D875B}"/>
          </ac:picMkLst>
        </pc:picChg>
      </pc:sldChg>
      <pc:sldChg chg="addSp modSp add mod ord setBg">
        <pc:chgData name="aniket mohanty" userId="a59de57f6e930965" providerId="LiveId" clId="{470542D6-0CC1-4134-9BFB-B548CEC2195F}" dt="2019-11-25T04:16:35.764" v="4393" actId="20577"/>
        <pc:sldMkLst>
          <pc:docMk/>
          <pc:sldMk cId="1416433138" sldId="268"/>
        </pc:sldMkLst>
        <pc:spChg chg="mod">
          <ac:chgData name="aniket mohanty" userId="a59de57f6e930965" providerId="LiveId" clId="{470542D6-0CC1-4134-9BFB-B548CEC2195F}" dt="2019-11-24T18:06:24.988" v="3168" actId="26606"/>
          <ac:spMkLst>
            <pc:docMk/>
            <pc:sldMk cId="1416433138" sldId="268"/>
            <ac:spMk id="2" creationId="{3453DD58-F629-4BBD-B171-C7A1DF6E78E3}"/>
          </ac:spMkLst>
        </pc:spChg>
        <pc:spChg chg="mod">
          <ac:chgData name="aniket mohanty" userId="a59de57f6e930965" providerId="LiveId" clId="{470542D6-0CC1-4134-9BFB-B548CEC2195F}" dt="2019-11-25T04:16:35.764" v="4393" actId="20577"/>
          <ac:spMkLst>
            <pc:docMk/>
            <pc:sldMk cId="1416433138" sldId="268"/>
            <ac:spMk id="3" creationId="{D8F6F153-60B3-4160-83F1-D309820C5AFE}"/>
          </ac:spMkLst>
        </pc:spChg>
        <pc:spChg chg="add">
          <ac:chgData name="aniket mohanty" userId="a59de57f6e930965" providerId="LiveId" clId="{470542D6-0CC1-4134-9BFB-B548CEC2195F}" dt="2019-11-24T18:06:24.988" v="3168" actId="26606"/>
          <ac:spMkLst>
            <pc:docMk/>
            <pc:sldMk cId="1416433138" sldId="268"/>
            <ac:spMk id="11" creationId="{5C54D7CB-0C91-49BA-BDC8-628D4E04E429}"/>
          </ac:spMkLst>
        </pc:spChg>
        <pc:spChg chg="add">
          <ac:chgData name="aniket mohanty" userId="a59de57f6e930965" providerId="LiveId" clId="{470542D6-0CC1-4134-9BFB-B548CEC2195F}" dt="2019-11-24T18:06:24.988" v="3168" actId="26606"/>
          <ac:spMkLst>
            <pc:docMk/>
            <pc:sldMk cId="1416433138" sldId="268"/>
            <ac:spMk id="13" creationId="{17AA1860-70B6-4D74-8E50-89C5CFA4EAAF}"/>
          </ac:spMkLst>
        </pc:spChg>
        <pc:spChg chg="add">
          <ac:chgData name="aniket mohanty" userId="a59de57f6e930965" providerId="LiveId" clId="{470542D6-0CC1-4134-9BFB-B548CEC2195F}" dt="2019-11-24T18:06:24.988" v="3168" actId="26606"/>
          <ac:spMkLst>
            <pc:docMk/>
            <pc:sldMk cId="1416433138" sldId="268"/>
            <ac:spMk id="15" creationId="{034FA9EC-3E4B-41A6-9164-6C10794D78C1}"/>
          </ac:spMkLst>
        </pc:spChg>
        <pc:picChg chg="add mod">
          <ac:chgData name="aniket mohanty" userId="a59de57f6e930965" providerId="LiveId" clId="{470542D6-0CC1-4134-9BFB-B548CEC2195F}" dt="2019-11-24T18:07:20.128" v="3185" actId="1076"/>
          <ac:picMkLst>
            <pc:docMk/>
            <pc:sldMk cId="1416433138" sldId="268"/>
            <ac:picMk id="4" creationId="{37BFF8EF-CBB7-4193-A68A-13343FB81FB7}"/>
          </ac:picMkLst>
        </pc:picChg>
        <pc:picChg chg="add mod">
          <ac:chgData name="aniket mohanty" userId="a59de57f6e930965" providerId="LiveId" clId="{470542D6-0CC1-4134-9BFB-B548CEC2195F}" dt="2019-11-24T18:07:37.191" v="3189" actId="1076"/>
          <ac:picMkLst>
            <pc:docMk/>
            <pc:sldMk cId="1416433138" sldId="268"/>
            <ac:picMk id="5" creationId="{5EC0893C-7A57-452D-81FD-2F57488484E5}"/>
          </ac:picMkLst>
        </pc:picChg>
        <pc:picChg chg="add mod">
          <ac:chgData name="aniket mohanty" userId="a59de57f6e930965" providerId="LiveId" clId="{470542D6-0CC1-4134-9BFB-B548CEC2195F}" dt="2019-11-24T18:06:45.686" v="3179" actId="14100"/>
          <ac:picMkLst>
            <pc:docMk/>
            <pc:sldMk cId="1416433138" sldId="268"/>
            <ac:picMk id="6" creationId="{F2F531CB-FC28-4B0A-BAA5-C370ADE299BA}"/>
          </ac:picMkLst>
        </pc:picChg>
      </pc:sldChg>
      <pc:sldChg chg="addSp delSp modSp add mod setBg setClrOvrMap">
        <pc:chgData name="aniket mohanty" userId="a59de57f6e930965" providerId="LiveId" clId="{470542D6-0CC1-4134-9BFB-B548CEC2195F}" dt="2019-11-25T04:56:20.180" v="5046" actId="1076"/>
        <pc:sldMkLst>
          <pc:docMk/>
          <pc:sldMk cId="1922769006" sldId="269"/>
        </pc:sldMkLst>
        <pc:spChg chg="mod ord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2" creationId="{994440F3-6359-4C87-B70A-1AB13DA67C39}"/>
          </ac:spMkLst>
        </pc:spChg>
        <pc:spChg chg="del">
          <ac:chgData name="aniket mohanty" userId="a59de57f6e930965" providerId="LiveId" clId="{470542D6-0CC1-4134-9BFB-B548CEC2195F}" dt="2019-11-24T18:12:23.144" v="3214" actId="931"/>
          <ac:spMkLst>
            <pc:docMk/>
            <pc:sldMk cId="1922769006" sldId="269"/>
            <ac:spMk id="3" creationId="{813C812D-BFFF-4A13-A9E8-8F53629B1DD1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13" creationId="{1B3AB9D1-8EF9-4744-B320-4E0C11F4932F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14" creationId="{77F8016E-837B-4C70-B44C-E1627C028CBC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16" creationId="{5B9C6062-B8DD-49CC-9F05-D6DF7ABB650E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18" creationId="{0F846FCA-97FF-4271-8B97-C14BD3AA9BD8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20" creationId="{62DD2BC0-D31F-4903-8F54-0F60B9E3A298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22" creationId="{C946306D-5ADD-463A-949A-DEEBA39D70DC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24" creationId="{A473A035-1F9A-4381-AC96-683CD2DF5DE8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26" creationId="{CF4ED641-0671-4D88-92E6-026A8C9F1A4E}"/>
          </ac:spMkLst>
        </pc:spChg>
        <pc:spChg chg="add del">
          <ac:chgData name="aniket mohanty" userId="a59de57f6e930965" providerId="LiveId" clId="{470542D6-0CC1-4134-9BFB-B548CEC2195F}" dt="2019-11-24T18:12:58.640" v="3224" actId="26606"/>
          <ac:spMkLst>
            <pc:docMk/>
            <pc:sldMk cId="1922769006" sldId="269"/>
            <ac:spMk id="28" creationId="{7A02EF2F-E7B1-40FC-885B-C4D89902B6E0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30" creationId="{26CE20F2-4BFC-4B5B-B1B9-B3A04E58FC0E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31" creationId="{2C2811D4-5347-4268-B736-DF29160D758D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32" creationId="{C9313C9E-0227-4919-B36E-DE3343267ED9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33" creationId="{74EFA34C-3CB6-4E42-AA45-8B85EB878A70}"/>
          </ac:spMkLst>
        </pc:spChg>
        <pc:spChg chg="add del">
          <ac:chgData name="aniket mohanty" userId="a59de57f6e930965" providerId="LiveId" clId="{470542D6-0CC1-4134-9BFB-B548CEC2195F}" dt="2019-11-24T18:13:05.617" v="3226" actId="26606"/>
          <ac:spMkLst>
            <pc:docMk/>
            <pc:sldMk cId="1922769006" sldId="269"/>
            <ac:spMk id="34" creationId="{154D46EC-BBDD-4492-86BC-7AC7F34E5F38}"/>
          </ac:spMkLst>
        </pc:spChg>
        <pc:spChg chg="add del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36" creationId="{7D541204-B666-420C-9DF1-C06950D2F0DA}"/>
          </ac:spMkLst>
        </pc:spChg>
        <pc:spChg chg="add del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37" creationId="{0C0E6C8D-508A-44F8-BB9B-7911B0118D5C}"/>
          </ac:spMkLst>
        </pc:spChg>
        <pc:spChg chg="add del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38" creationId="{C84847AE-0FEA-43E8-8AA1-4169A6FDB9B9}"/>
          </ac:spMkLst>
        </pc:spChg>
        <pc:spChg chg="add del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39" creationId="{C487790A-E9D7-438A-90BB-9361BEF14B29}"/>
          </ac:spMkLst>
        </pc:spChg>
        <pc:spChg chg="add del">
          <ac:chgData name="aniket mohanty" userId="a59de57f6e930965" providerId="LiveId" clId="{470542D6-0CC1-4134-9BFB-B548CEC2195F}" dt="2019-11-24T18:13:49.647" v="3238" actId="26606"/>
          <ac:spMkLst>
            <pc:docMk/>
            <pc:sldMk cId="1922769006" sldId="269"/>
            <ac:spMk id="40" creationId="{8E92BBBF-CFCB-4EE5-802D-1901265D41A2}"/>
          </ac:spMkLst>
        </pc:spChg>
        <pc:picChg chg="add mod ord">
          <ac:chgData name="aniket mohanty" userId="a59de57f6e930965" providerId="LiveId" clId="{470542D6-0CC1-4134-9BFB-B548CEC2195F}" dt="2019-11-24T18:14:58.127" v="3259" actId="1076"/>
          <ac:picMkLst>
            <pc:docMk/>
            <pc:sldMk cId="1922769006" sldId="269"/>
            <ac:picMk id="5" creationId="{4DE4240C-411A-4AAE-B08F-653504F7367D}"/>
          </ac:picMkLst>
        </pc:picChg>
        <pc:picChg chg="add mod ord">
          <ac:chgData name="aniket mohanty" userId="a59de57f6e930965" providerId="LiveId" clId="{470542D6-0CC1-4134-9BFB-B548CEC2195F}" dt="2019-11-24T18:14:56.011" v="3258" actId="1076"/>
          <ac:picMkLst>
            <pc:docMk/>
            <pc:sldMk cId="1922769006" sldId="269"/>
            <ac:picMk id="7" creationId="{3CF21327-C23C-423B-8D84-0A0D19A62ACA}"/>
          </ac:picMkLst>
        </pc:picChg>
        <pc:picChg chg="add mod ord">
          <ac:chgData name="aniket mohanty" userId="a59de57f6e930965" providerId="LiveId" clId="{470542D6-0CC1-4134-9BFB-B548CEC2195F}" dt="2019-11-25T04:56:20.180" v="5046" actId="1076"/>
          <ac:picMkLst>
            <pc:docMk/>
            <pc:sldMk cId="1922769006" sldId="269"/>
            <ac:picMk id="9" creationId="{416643A2-FF32-4E85-9238-0C390BE8A66E}"/>
          </ac:picMkLst>
        </pc:picChg>
      </pc:sldChg>
      <pc:sldChg chg="addSp delSp modSp add">
        <pc:chgData name="aniket mohanty" userId="a59de57f6e930965" providerId="LiveId" clId="{470542D6-0CC1-4134-9BFB-B548CEC2195F}" dt="2019-11-25T04:23:01.283" v="4650" actId="20577"/>
        <pc:sldMkLst>
          <pc:docMk/>
          <pc:sldMk cId="1448691932" sldId="270"/>
        </pc:sldMkLst>
        <pc:spChg chg="mod">
          <ac:chgData name="aniket mohanty" userId="a59de57f6e930965" providerId="LiveId" clId="{470542D6-0CC1-4134-9BFB-B548CEC2195F}" dt="2019-11-25T03:59:32.760" v="3939" actId="1076"/>
          <ac:spMkLst>
            <pc:docMk/>
            <pc:sldMk cId="1448691932" sldId="270"/>
            <ac:spMk id="2" creationId="{ABE92DCF-C183-44F9-8E64-677FB340FD91}"/>
          </ac:spMkLst>
        </pc:spChg>
        <pc:spChg chg="mod">
          <ac:chgData name="aniket mohanty" userId="a59de57f6e930965" providerId="LiveId" clId="{470542D6-0CC1-4134-9BFB-B548CEC2195F}" dt="2019-11-25T04:20:51.547" v="4559" actId="20577"/>
          <ac:spMkLst>
            <pc:docMk/>
            <pc:sldMk cId="1448691932" sldId="270"/>
            <ac:spMk id="3" creationId="{B42E02A1-C200-40B9-9A70-9A9775FFCFD2}"/>
          </ac:spMkLst>
        </pc:spChg>
        <pc:spChg chg="add mod">
          <ac:chgData name="aniket mohanty" userId="a59de57f6e930965" providerId="LiveId" clId="{470542D6-0CC1-4134-9BFB-B548CEC2195F}" dt="2019-11-25T04:21:41.747" v="4583" actId="1076"/>
          <ac:spMkLst>
            <pc:docMk/>
            <pc:sldMk cId="1448691932" sldId="270"/>
            <ac:spMk id="10" creationId="{AC956AE4-D9D9-4F0E-ACB2-5719125202C8}"/>
          </ac:spMkLst>
        </pc:spChg>
        <pc:spChg chg="add del mod">
          <ac:chgData name="aniket mohanty" userId="a59de57f6e930965" providerId="LiveId" clId="{470542D6-0CC1-4134-9BFB-B548CEC2195F}" dt="2019-11-25T04:22:05.455" v="4588" actId="767"/>
          <ac:spMkLst>
            <pc:docMk/>
            <pc:sldMk cId="1448691932" sldId="270"/>
            <ac:spMk id="11" creationId="{981901AA-2A98-430D-A038-D6FCB90E9FB1}"/>
          </ac:spMkLst>
        </pc:spChg>
        <pc:spChg chg="add mod">
          <ac:chgData name="aniket mohanty" userId="a59de57f6e930965" providerId="LiveId" clId="{470542D6-0CC1-4134-9BFB-B548CEC2195F}" dt="2019-11-25T04:22:42.596" v="4633" actId="14100"/>
          <ac:spMkLst>
            <pc:docMk/>
            <pc:sldMk cId="1448691932" sldId="270"/>
            <ac:spMk id="12" creationId="{FB8A3B6E-AB56-4407-8016-792629A54B41}"/>
          </ac:spMkLst>
        </pc:spChg>
        <pc:spChg chg="add mod">
          <ac:chgData name="aniket mohanty" userId="a59de57f6e930965" providerId="LiveId" clId="{470542D6-0CC1-4134-9BFB-B548CEC2195F}" dt="2019-11-25T04:23:01.283" v="4650" actId="20577"/>
          <ac:spMkLst>
            <pc:docMk/>
            <pc:sldMk cId="1448691932" sldId="270"/>
            <ac:spMk id="13" creationId="{BFA9D3B1-69EC-41A0-8E78-34E81E27F60B}"/>
          </ac:spMkLst>
        </pc:spChg>
        <pc:picChg chg="add mod">
          <ac:chgData name="aniket mohanty" userId="a59de57f6e930965" providerId="LiveId" clId="{470542D6-0CC1-4134-9BFB-B548CEC2195F}" dt="2019-11-25T04:22:18.080" v="4592" actId="1076"/>
          <ac:picMkLst>
            <pc:docMk/>
            <pc:sldMk cId="1448691932" sldId="270"/>
            <ac:picMk id="5" creationId="{AB19D9B3-EE11-402E-A20E-6249EE560C38}"/>
          </ac:picMkLst>
        </pc:picChg>
        <pc:picChg chg="add mod">
          <ac:chgData name="aniket mohanty" userId="a59de57f6e930965" providerId="LiveId" clId="{470542D6-0CC1-4134-9BFB-B548CEC2195F}" dt="2019-11-25T04:02:24.459" v="3969" actId="1076"/>
          <ac:picMkLst>
            <pc:docMk/>
            <pc:sldMk cId="1448691932" sldId="270"/>
            <ac:picMk id="7" creationId="{13B9E250-1716-435D-81E9-90E88D82758A}"/>
          </ac:picMkLst>
        </pc:picChg>
        <pc:picChg chg="add mod">
          <ac:chgData name="aniket mohanty" userId="a59de57f6e930965" providerId="LiveId" clId="{470542D6-0CC1-4134-9BFB-B548CEC2195F}" dt="2019-11-25T04:22:16.546" v="4591" actId="1076"/>
          <ac:picMkLst>
            <pc:docMk/>
            <pc:sldMk cId="1448691932" sldId="270"/>
            <ac:picMk id="9" creationId="{FA181BDA-07D3-45A3-9C45-17BFA007CB11}"/>
          </ac:picMkLst>
        </pc:picChg>
      </pc:sldChg>
      <pc:sldChg chg="addSp delSp modSp add">
        <pc:chgData name="aniket mohanty" userId="a59de57f6e930965" providerId="LiveId" clId="{470542D6-0CC1-4134-9BFB-B548CEC2195F}" dt="2019-11-25T04:19:14.576" v="4457" actId="20577"/>
        <pc:sldMkLst>
          <pc:docMk/>
          <pc:sldMk cId="174264174" sldId="271"/>
        </pc:sldMkLst>
        <pc:spChg chg="del">
          <ac:chgData name="aniket mohanty" userId="a59de57f6e930965" providerId="LiveId" clId="{470542D6-0CC1-4134-9BFB-B548CEC2195F}" dt="2019-11-25T04:17:55.761" v="4394" actId="478"/>
          <ac:spMkLst>
            <pc:docMk/>
            <pc:sldMk cId="174264174" sldId="271"/>
            <ac:spMk id="2" creationId="{CB1EE9D0-7A73-4139-BF06-976624C13DAA}"/>
          </ac:spMkLst>
        </pc:spChg>
        <pc:spChg chg="del">
          <ac:chgData name="aniket mohanty" userId="a59de57f6e930965" providerId="LiveId" clId="{470542D6-0CC1-4134-9BFB-B548CEC2195F}" dt="2019-11-24T19:58:53.758" v="3272" actId="931"/>
          <ac:spMkLst>
            <pc:docMk/>
            <pc:sldMk cId="174264174" sldId="271"/>
            <ac:spMk id="3" creationId="{2FFAF28E-BBFE-4A1A-A47B-8D526A83FBF3}"/>
          </ac:spMkLst>
        </pc:spChg>
        <pc:spChg chg="add mod">
          <ac:chgData name="aniket mohanty" userId="a59de57f6e930965" providerId="LiveId" clId="{470542D6-0CC1-4134-9BFB-B548CEC2195F}" dt="2019-11-25T04:18:25.281" v="4412" actId="1076"/>
          <ac:spMkLst>
            <pc:docMk/>
            <pc:sldMk cId="174264174" sldId="271"/>
            <ac:spMk id="10" creationId="{5B9D189A-06D6-4C46-9BBD-C8B6F4E10629}"/>
          </ac:spMkLst>
        </pc:spChg>
        <pc:spChg chg="add mod">
          <ac:chgData name="aniket mohanty" userId="a59de57f6e930965" providerId="LiveId" clId="{470542D6-0CC1-4134-9BFB-B548CEC2195F}" dt="2019-11-25T04:19:01.205" v="4440" actId="20577"/>
          <ac:spMkLst>
            <pc:docMk/>
            <pc:sldMk cId="174264174" sldId="271"/>
            <ac:spMk id="11" creationId="{46F84C34-73A2-4BC2-89A7-24D76A1B1CAC}"/>
          </ac:spMkLst>
        </pc:spChg>
        <pc:spChg chg="add mod">
          <ac:chgData name="aniket mohanty" userId="a59de57f6e930965" providerId="LiveId" clId="{470542D6-0CC1-4134-9BFB-B548CEC2195F}" dt="2019-11-25T04:19:14.576" v="4457" actId="20577"/>
          <ac:spMkLst>
            <pc:docMk/>
            <pc:sldMk cId="174264174" sldId="271"/>
            <ac:spMk id="12" creationId="{D48E6504-BA41-4881-A5E7-3429B3144326}"/>
          </ac:spMkLst>
        </pc:spChg>
        <pc:picChg chg="add mod">
          <ac:chgData name="aniket mohanty" userId="a59de57f6e930965" providerId="LiveId" clId="{470542D6-0CC1-4134-9BFB-B548CEC2195F}" dt="2019-11-24T20:00:22.689" v="3297" actId="1076"/>
          <ac:picMkLst>
            <pc:docMk/>
            <pc:sldMk cId="174264174" sldId="271"/>
            <ac:picMk id="5" creationId="{34F29820-5514-4810-8E11-08851A19CDC4}"/>
          </ac:picMkLst>
        </pc:picChg>
        <pc:picChg chg="add mod">
          <ac:chgData name="aniket mohanty" userId="a59de57f6e930965" providerId="LiveId" clId="{470542D6-0CC1-4134-9BFB-B548CEC2195F}" dt="2019-11-24T20:00:25.511" v="3298" actId="1076"/>
          <ac:picMkLst>
            <pc:docMk/>
            <pc:sldMk cId="174264174" sldId="271"/>
            <ac:picMk id="7" creationId="{B865398A-89FB-492A-AE30-EBA7FCE21632}"/>
          </ac:picMkLst>
        </pc:picChg>
        <pc:picChg chg="add mod">
          <ac:chgData name="aniket mohanty" userId="a59de57f6e930965" providerId="LiveId" clId="{470542D6-0CC1-4134-9BFB-B548CEC2195F}" dt="2019-11-24T20:00:28.894" v="3299" actId="1076"/>
          <ac:picMkLst>
            <pc:docMk/>
            <pc:sldMk cId="174264174" sldId="271"/>
            <ac:picMk id="9" creationId="{FA4C646F-10E4-4A08-8D36-FDE932BA78CD}"/>
          </ac:picMkLst>
        </pc:picChg>
      </pc:sldChg>
      <pc:sldChg chg="addSp delSp modSp add">
        <pc:chgData name="aniket mohanty" userId="a59de57f6e930965" providerId="LiveId" clId="{470542D6-0CC1-4134-9BFB-B548CEC2195F}" dt="2019-11-25T04:55:56.324" v="5044" actId="20577"/>
        <pc:sldMkLst>
          <pc:docMk/>
          <pc:sldMk cId="3476051907" sldId="272"/>
        </pc:sldMkLst>
        <pc:spChg chg="del">
          <ac:chgData name="aniket mohanty" userId="a59de57f6e930965" providerId="LiveId" clId="{470542D6-0CC1-4134-9BFB-B548CEC2195F}" dt="2019-11-25T04:54:37.541" v="4981" actId="478"/>
          <ac:spMkLst>
            <pc:docMk/>
            <pc:sldMk cId="3476051907" sldId="272"/>
            <ac:spMk id="2" creationId="{34A35296-9162-4EBF-BD73-A630483CD64A}"/>
          </ac:spMkLst>
        </pc:spChg>
        <pc:spChg chg="del">
          <ac:chgData name="aniket mohanty" userId="a59de57f6e930965" providerId="LiveId" clId="{470542D6-0CC1-4134-9BFB-B548CEC2195F}" dt="2019-11-24T20:01:11.315" v="3301" actId="931"/>
          <ac:spMkLst>
            <pc:docMk/>
            <pc:sldMk cId="3476051907" sldId="272"/>
            <ac:spMk id="3" creationId="{A536DD4C-D32E-4514-BA46-CE250F173EE2}"/>
          </ac:spMkLst>
        </pc:spChg>
        <pc:spChg chg="add mod">
          <ac:chgData name="aniket mohanty" userId="a59de57f6e930965" providerId="LiveId" clId="{470542D6-0CC1-4134-9BFB-B548CEC2195F}" dt="2019-11-25T04:55:11.244" v="5004" actId="1076"/>
          <ac:spMkLst>
            <pc:docMk/>
            <pc:sldMk cId="3476051907" sldId="272"/>
            <ac:spMk id="10" creationId="{7D9D25CA-F524-4768-82F5-8F36F5151987}"/>
          </ac:spMkLst>
        </pc:spChg>
        <pc:spChg chg="add mod">
          <ac:chgData name="aniket mohanty" userId="a59de57f6e930965" providerId="LiveId" clId="{470542D6-0CC1-4134-9BFB-B548CEC2195F}" dt="2019-11-25T04:55:42.710" v="5027" actId="14100"/>
          <ac:spMkLst>
            <pc:docMk/>
            <pc:sldMk cId="3476051907" sldId="272"/>
            <ac:spMk id="11" creationId="{5F9823CB-C81D-4E02-9D84-990E1480E673}"/>
          </ac:spMkLst>
        </pc:spChg>
        <pc:spChg chg="add mod">
          <ac:chgData name="aniket mohanty" userId="a59de57f6e930965" providerId="LiveId" clId="{470542D6-0CC1-4134-9BFB-B548CEC2195F}" dt="2019-11-25T04:55:56.324" v="5044" actId="20577"/>
          <ac:spMkLst>
            <pc:docMk/>
            <pc:sldMk cId="3476051907" sldId="272"/>
            <ac:spMk id="12" creationId="{4D4851B0-45DD-4A55-B2C8-FC0C1E504DA1}"/>
          </ac:spMkLst>
        </pc:spChg>
        <pc:picChg chg="add mod">
          <ac:chgData name="aniket mohanty" userId="a59de57f6e930965" providerId="LiveId" clId="{470542D6-0CC1-4134-9BFB-B548CEC2195F}" dt="2019-11-25T04:54:47.496" v="4984" actId="1076"/>
          <ac:picMkLst>
            <pc:docMk/>
            <pc:sldMk cId="3476051907" sldId="272"/>
            <ac:picMk id="5" creationId="{6ECC7D2C-E3FE-4F0B-90B6-B85A40883797}"/>
          </ac:picMkLst>
        </pc:picChg>
        <pc:picChg chg="add mod">
          <ac:chgData name="aniket mohanty" userId="a59de57f6e930965" providerId="LiveId" clId="{470542D6-0CC1-4134-9BFB-B548CEC2195F}" dt="2019-11-25T04:54:42.901" v="4983" actId="1076"/>
          <ac:picMkLst>
            <pc:docMk/>
            <pc:sldMk cId="3476051907" sldId="272"/>
            <ac:picMk id="7" creationId="{B7E5DBCF-5A4E-4551-98C3-6D28606DA557}"/>
          </ac:picMkLst>
        </pc:picChg>
        <pc:picChg chg="add mod">
          <ac:chgData name="aniket mohanty" userId="a59de57f6e930965" providerId="LiveId" clId="{470542D6-0CC1-4134-9BFB-B548CEC2195F}" dt="2019-11-25T04:54:41.134" v="4982" actId="1076"/>
          <ac:picMkLst>
            <pc:docMk/>
            <pc:sldMk cId="3476051907" sldId="272"/>
            <ac:picMk id="9" creationId="{6FA42469-A591-420B-BB01-F2AE290C21E8}"/>
          </ac:picMkLst>
        </pc:picChg>
      </pc:sldChg>
      <pc:sldChg chg="addSp delSp modSp add">
        <pc:chgData name="aniket mohanty" userId="a59de57f6e930965" providerId="LiveId" clId="{470542D6-0CC1-4134-9BFB-B548CEC2195F}" dt="2019-11-25T04:35:42.564" v="4941" actId="1076"/>
        <pc:sldMkLst>
          <pc:docMk/>
          <pc:sldMk cId="2187812051" sldId="273"/>
        </pc:sldMkLst>
        <pc:spChg chg="del">
          <ac:chgData name="aniket mohanty" userId="a59de57f6e930965" providerId="LiveId" clId="{470542D6-0CC1-4134-9BFB-B548CEC2195F}" dt="2019-11-25T04:25:17.363" v="4883" actId="478"/>
          <ac:spMkLst>
            <pc:docMk/>
            <pc:sldMk cId="2187812051" sldId="273"/>
            <ac:spMk id="2" creationId="{CEEE9DFD-753F-4CB4-A785-99C12260BEEF}"/>
          </ac:spMkLst>
        </pc:spChg>
        <pc:spChg chg="mod">
          <ac:chgData name="aniket mohanty" userId="a59de57f6e930965" providerId="LiveId" clId="{470542D6-0CC1-4134-9BFB-B548CEC2195F}" dt="2019-11-25T04:25:46.860" v="4901" actId="20577"/>
          <ac:spMkLst>
            <pc:docMk/>
            <pc:sldMk cId="2187812051" sldId="273"/>
            <ac:spMk id="3" creationId="{E5DF3EB2-07D7-46F1-A34E-859A3C57C80F}"/>
          </ac:spMkLst>
        </pc:spChg>
        <pc:spChg chg="add mod">
          <ac:chgData name="aniket mohanty" userId="a59de57f6e930965" providerId="LiveId" clId="{470542D6-0CC1-4134-9BFB-B548CEC2195F}" dt="2019-11-25T04:35:42.564" v="4941" actId="1076"/>
          <ac:spMkLst>
            <pc:docMk/>
            <pc:sldMk cId="2187812051" sldId="273"/>
            <ac:spMk id="6" creationId="{95912504-4379-4F14-B864-FCACFA6BB15C}"/>
          </ac:spMkLst>
        </pc:spChg>
        <pc:picChg chg="add mod modCrop">
          <ac:chgData name="aniket mohanty" userId="a59de57f6e930965" providerId="LiveId" clId="{470542D6-0CC1-4134-9BFB-B548CEC2195F}" dt="2019-11-25T04:35:21.605" v="4927" actId="1076"/>
          <ac:picMkLst>
            <pc:docMk/>
            <pc:sldMk cId="2187812051" sldId="273"/>
            <ac:picMk id="5" creationId="{74504AAA-E441-4A14-A451-5F4FA4CA279F}"/>
          </ac:picMkLst>
        </pc:picChg>
      </pc:sldChg>
      <pc:sldChg chg="addSp delSp modSp add mod setBg setClrOvrMap">
        <pc:chgData name="aniket mohanty" userId="a59de57f6e930965" providerId="LiveId" clId="{470542D6-0CC1-4134-9BFB-B548CEC2195F}" dt="2019-11-25T08:21:12.480" v="6683" actId="20577"/>
        <pc:sldMkLst>
          <pc:docMk/>
          <pc:sldMk cId="3710606251" sldId="274"/>
        </pc:sldMkLst>
        <pc:spChg chg="mo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2" creationId="{BFC57890-3146-4CCC-B62D-3C0210AA3737}"/>
          </ac:spMkLst>
        </pc:spChg>
        <pc:spChg chg="del mo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3" creationId="{B4C9E713-FA7E-4B1A-879D-52586EE74A7E}"/>
          </ac:spMkLst>
        </pc:spChg>
        <pc:spChg chg="ad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10" creationId="{BFABBCE0-E08C-4BBE-9FD2-E2B253D4D5F2}"/>
          </ac:spMkLst>
        </pc:spChg>
        <pc:spChg chg="ad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12" creationId="{FF426BAC-43D6-468E-B6FF-167034D5CE43}"/>
          </ac:spMkLst>
        </pc:spChg>
        <pc:spChg chg="ad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14" creationId="{FB02D80E-5995-4C54-8387-5893C2C89473}"/>
          </ac:spMkLst>
        </pc:spChg>
        <pc:spChg chg="add">
          <ac:chgData name="aniket mohanty" userId="a59de57f6e930965" providerId="LiveId" clId="{470542D6-0CC1-4134-9BFB-B548CEC2195F}" dt="2019-11-25T08:11:12.693" v="6643" actId="26606"/>
          <ac:spMkLst>
            <pc:docMk/>
            <pc:sldMk cId="3710606251" sldId="274"/>
            <ac:spMk id="16" creationId="{896083C8-1401-4950-AF56-E2FAFE42D656}"/>
          </ac:spMkLst>
        </pc:spChg>
        <pc:graphicFrameChg chg="add mod">
          <ac:chgData name="aniket mohanty" userId="a59de57f6e930965" providerId="LiveId" clId="{470542D6-0CC1-4134-9BFB-B548CEC2195F}" dt="2019-11-25T08:21:12.480" v="6683" actId="20577"/>
          <ac:graphicFrameMkLst>
            <pc:docMk/>
            <pc:sldMk cId="3710606251" sldId="274"/>
            <ac:graphicFrameMk id="5" creationId="{29690337-073D-4229-A35B-A90D2F1A2397}"/>
          </ac:graphicFrameMkLst>
        </pc:graphicFrameChg>
      </pc:sldChg>
      <pc:sldChg chg="modSp add ord">
        <pc:chgData name="aniket mohanty" userId="a59de57f6e930965" providerId="LiveId" clId="{470542D6-0CC1-4134-9BFB-B548CEC2195F}" dt="2019-11-25T04:52:34.048" v="4980" actId="14100"/>
        <pc:sldMkLst>
          <pc:docMk/>
          <pc:sldMk cId="4104206200" sldId="275"/>
        </pc:sldMkLst>
        <pc:spChg chg="mod">
          <ac:chgData name="aniket mohanty" userId="a59de57f6e930965" providerId="LiveId" clId="{470542D6-0CC1-4134-9BFB-B548CEC2195F}" dt="2019-11-25T04:52:34.048" v="4980" actId="14100"/>
          <ac:spMkLst>
            <pc:docMk/>
            <pc:sldMk cId="4104206200" sldId="275"/>
            <ac:spMk id="6" creationId="{76407326-7571-4E42-A350-35E9ED2431C2}"/>
          </ac:spMkLst>
        </pc:spChg>
      </pc:sldChg>
      <pc:sldChg chg="modSp add del">
        <pc:chgData name="aniket mohanty" userId="a59de57f6e930965" providerId="LiveId" clId="{470542D6-0CC1-4134-9BFB-B548CEC2195F}" dt="2019-11-25T05:26:11.325" v="5340" actId="2696"/>
        <pc:sldMkLst>
          <pc:docMk/>
          <pc:sldMk cId="250441688" sldId="276"/>
        </pc:sldMkLst>
        <pc:spChg chg="mod">
          <ac:chgData name="aniket mohanty" userId="a59de57f6e930965" providerId="LiveId" clId="{470542D6-0CC1-4134-9BFB-B548CEC2195F}" dt="2019-11-25T05:21:07.975" v="5337" actId="20577"/>
          <ac:spMkLst>
            <pc:docMk/>
            <pc:sldMk cId="250441688" sldId="276"/>
            <ac:spMk id="2" creationId="{989F9E05-86AE-498C-8572-E2CFDC131AEB}"/>
          </ac:spMkLst>
        </pc:spChg>
        <pc:spChg chg="mod">
          <ac:chgData name="aniket mohanty" userId="a59de57f6e930965" providerId="LiveId" clId="{470542D6-0CC1-4134-9BFB-B548CEC2195F}" dt="2019-11-25T05:21:21.865" v="5339" actId="5793"/>
          <ac:spMkLst>
            <pc:docMk/>
            <pc:sldMk cId="250441688" sldId="276"/>
            <ac:spMk id="3" creationId="{CABCBFCB-6A7E-4047-9E74-475BDDBC0698}"/>
          </ac:spMkLst>
        </pc:spChg>
      </pc:sldChg>
      <pc:sldChg chg="add del">
        <pc:chgData name="aniket mohanty" userId="a59de57f6e930965" providerId="LiveId" clId="{470542D6-0CC1-4134-9BFB-B548CEC2195F}" dt="2019-11-25T05:20:44.562" v="5327" actId="2696"/>
        <pc:sldMkLst>
          <pc:docMk/>
          <pc:sldMk cId="1627256606" sldId="276"/>
        </pc:sldMkLst>
      </pc:sldChg>
      <pc:sldChg chg="addSp delSp modSp add mod setBg setClrOvrMap">
        <pc:chgData name="aniket mohanty" userId="a59de57f6e930965" providerId="LiveId" clId="{470542D6-0CC1-4134-9BFB-B548CEC2195F}" dt="2019-11-25T06:19:00.352" v="5688" actId="20577"/>
        <pc:sldMkLst>
          <pc:docMk/>
          <pc:sldMk cId="2271141314" sldId="276"/>
        </pc:sldMkLst>
        <pc:spChg chg="mo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2" creationId="{31E67B14-2753-476C-B3C1-158380DE7A1D}"/>
          </ac:spMkLst>
        </pc:spChg>
        <pc:spChg chg="del mo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3" creationId="{6DA4F24A-6F3E-487F-AF78-87C0D9B29881}"/>
          </ac:spMkLst>
        </pc:spChg>
        <pc:spChg chg="ad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10" creationId="{BFABBCE0-E08C-4BBE-9FD2-E2B253D4D5F2}"/>
          </ac:spMkLst>
        </pc:spChg>
        <pc:spChg chg="ad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12" creationId="{FF426BAC-43D6-468E-B6FF-167034D5CE43}"/>
          </ac:spMkLst>
        </pc:spChg>
        <pc:spChg chg="ad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14" creationId="{FB02D80E-5995-4C54-8387-5893C2C89473}"/>
          </ac:spMkLst>
        </pc:spChg>
        <pc:spChg chg="add">
          <ac:chgData name="aniket mohanty" userId="a59de57f6e930965" providerId="LiveId" clId="{470542D6-0CC1-4134-9BFB-B548CEC2195F}" dt="2019-11-25T06:17:42.590" v="5668" actId="26606"/>
          <ac:spMkLst>
            <pc:docMk/>
            <pc:sldMk cId="2271141314" sldId="276"/>
            <ac:spMk id="16" creationId="{896083C8-1401-4950-AF56-E2FAFE42D656}"/>
          </ac:spMkLst>
        </pc:spChg>
        <pc:graphicFrameChg chg="add mod">
          <ac:chgData name="aniket mohanty" userId="a59de57f6e930965" providerId="LiveId" clId="{470542D6-0CC1-4134-9BFB-B548CEC2195F}" dt="2019-11-25T06:19:00.352" v="5688" actId="20577"/>
          <ac:graphicFrameMkLst>
            <pc:docMk/>
            <pc:sldMk cId="2271141314" sldId="276"/>
            <ac:graphicFrameMk id="5" creationId="{FD6396BA-E8B1-43A2-9C61-0451438F627A}"/>
          </ac:graphicFrameMkLst>
        </pc:graphicFrameChg>
      </pc:sldChg>
      <pc:sldChg chg="addSp delSp modSp add mod setBg">
        <pc:chgData name="aniket mohanty" userId="a59de57f6e930965" providerId="LiveId" clId="{470542D6-0CC1-4134-9BFB-B548CEC2195F}" dt="2019-11-25T08:17:06.480" v="6675" actId="962"/>
        <pc:sldMkLst>
          <pc:docMk/>
          <pc:sldMk cId="181012463" sldId="277"/>
        </pc:sldMkLst>
        <pc:spChg chg="del">
          <ac:chgData name="aniket mohanty" userId="a59de57f6e930965" providerId="LiveId" clId="{470542D6-0CC1-4134-9BFB-B548CEC2195F}" dt="2019-11-25T08:12:32.666" v="6646" actId="478"/>
          <ac:spMkLst>
            <pc:docMk/>
            <pc:sldMk cId="181012463" sldId="277"/>
            <ac:spMk id="2" creationId="{AA33000C-0546-4096-83CC-1F3EE356B69D}"/>
          </ac:spMkLst>
        </pc:spChg>
        <pc:spChg chg="del">
          <ac:chgData name="aniket mohanty" userId="a59de57f6e930965" providerId="LiveId" clId="{470542D6-0CC1-4134-9BFB-B548CEC2195F}" dt="2019-11-25T08:12:30.048" v="6645" actId="478"/>
          <ac:spMkLst>
            <pc:docMk/>
            <pc:sldMk cId="181012463" sldId="277"/>
            <ac:spMk id="3" creationId="{B6C8E310-2B7D-4131-83FB-ED086BC51F26}"/>
          </ac:spMkLst>
        </pc:spChg>
        <pc:spChg chg="add del">
          <ac:chgData name="aniket mohanty" userId="a59de57f6e930965" providerId="LiveId" clId="{470542D6-0CC1-4134-9BFB-B548CEC2195F}" dt="2019-11-25T08:12:55.352" v="6652" actId="26606"/>
          <ac:spMkLst>
            <pc:docMk/>
            <pc:sldMk cId="181012463" sldId="277"/>
            <ac:spMk id="10" creationId="{C05729A4-6F0F-4423-AD0C-EF27345E6187}"/>
          </ac:spMkLst>
        </pc:spChg>
        <pc:spChg chg="add del">
          <ac:chgData name="aniket mohanty" userId="a59de57f6e930965" providerId="LiveId" clId="{470542D6-0CC1-4134-9BFB-B548CEC2195F}" dt="2019-11-25T08:12:55.352" v="6652" actId="26606"/>
          <ac:spMkLst>
            <pc:docMk/>
            <pc:sldMk cId="181012463" sldId="277"/>
            <ac:spMk id="12" creationId="{204CB79E-F775-42E6-994C-D5FA8C176B65}"/>
          </ac:spMkLst>
        </pc:spChg>
        <pc:spChg chg="add del">
          <ac:chgData name="aniket mohanty" userId="a59de57f6e930965" providerId="LiveId" clId="{470542D6-0CC1-4134-9BFB-B548CEC2195F}" dt="2019-11-25T08:12:55.352" v="6652" actId="26606"/>
          <ac:spMkLst>
            <pc:docMk/>
            <pc:sldMk cId="181012463" sldId="277"/>
            <ac:spMk id="14" creationId="{3AAB5B94-95EF-4963-859C-1FA406D62CA2}"/>
          </ac:spMkLst>
        </pc:spChg>
        <pc:spChg chg="add">
          <ac:chgData name="aniket mohanty" userId="a59de57f6e930965" providerId="LiveId" clId="{470542D6-0CC1-4134-9BFB-B548CEC2195F}" dt="2019-11-25T08:12:55.374" v="6653" actId="26606"/>
          <ac:spMkLst>
            <pc:docMk/>
            <pc:sldMk cId="181012463" sldId="277"/>
            <ac:spMk id="16" creationId="{587D26DA-9773-4A0E-B213-DDF20A1F1F27}"/>
          </ac:spMkLst>
        </pc:spChg>
        <pc:spChg chg="add">
          <ac:chgData name="aniket mohanty" userId="a59de57f6e930965" providerId="LiveId" clId="{470542D6-0CC1-4134-9BFB-B548CEC2195F}" dt="2019-11-25T08:12:55.374" v="6653" actId="26606"/>
          <ac:spMkLst>
            <pc:docMk/>
            <pc:sldMk cId="181012463" sldId="277"/>
            <ac:spMk id="17" creationId="{1DDC3EF6-2EA5-44B3-94C7-9DDA67A127D0}"/>
          </ac:spMkLst>
        </pc:spChg>
        <pc:spChg chg="add">
          <ac:chgData name="aniket mohanty" userId="a59de57f6e930965" providerId="LiveId" clId="{470542D6-0CC1-4134-9BFB-B548CEC2195F}" dt="2019-11-25T08:12:55.374" v="6653" actId="26606"/>
          <ac:spMkLst>
            <pc:docMk/>
            <pc:sldMk cId="181012463" sldId="277"/>
            <ac:spMk id="18" creationId="{87925A9A-E9FA-496E-9C09-7C2845E0062B}"/>
          </ac:spMkLst>
        </pc:spChg>
        <pc:spChg chg="add">
          <ac:chgData name="aniket mohanty" userId="a59de57f6e930965" providerId="LiveId" clId="{470542D6-0CC1-4134-9BFB-B548CEC2195F}" dt="2019-11-25T08:12:55.374" v="6653" actId="26606"/>
          <ac:spMkLst>
            <pc:docMk/>
            <pc:sldMk cId="181012463" sldId="277"/>
            <ac:spMk id="19" creationId="{2073ABB4-E164-4CBF-ADFF-25552BB7913B}"/>
          </ac:spMkLst>
        </pc:spChg>
        <pc:picChg chg="add del mod">
          <ac:chgData name="aniket mohanty" userId="a59de57f6e930965" providerId="LiveId" clId="{470542D6-0CC1-4134-9BFB-B548CEC2195F}" dt="2019-11-25T08:15:57.205" v="6672" actId="478"/>
          <ac:picMkLst>
            <pc:docMk/>
            <pc:sldMk cId="181012463" sldId="277"/>
            <ac:picMk id="5" creationId="{A2A33F9C-3839-4EBA-BC43-474E077627E5}"/>
          </ac:picMkLst>
        </pc:picChg>
        <pc:picChg chg="add mod">
          <ac:chgData name="aniket mohanty" userId="a59de57f6e930965" providerId="LiveId" clId="{470542D6-0CC1-4134-9BFB-B548CEC2195F}" dt="2019-11-25T08:17:06.480" v="6675" actId="962"/>
          <ac:picMkLst>
            <pc:docMk/>
            <pc:sldMk cId="181012463" sldId="277"/>
            <ac:picMk id="7" creationId="{D544F537-D76A-4C69-AD1B-37650848942C}"/>
          </ac:picMkLst>
        </pc:picChg>
      </pc:sldChg>
      <pc:sldChg chg="addSp delSp modSp add mod setBg">
        <pc:chgData name="aniket mohanty" userId="a59de57f6e930965" providerId="LiveId" clId="{470542D6-0CC1-4134-9BFB-B548CEC2195F}" dt="2019-11-25T08:14:04.845" v="6669" actId="26606"/>
        <pc:sldMkLst>
          <pc:docMk/>
          <pc:sldMk cId="3988930743" sldId="278"/>
        </pc:sldMkLst>
        <pc:spChg chg="mo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2" creationId="{8CE45657-B1F6-4860-879D-5BE4BEE05435}"/>
          </ac:spMkLst>
        </pc:spChg>
        <pc:spChg chg="del">
          <ac:chgData name="aniket mohanty" userId="a59de57f6e930965" providerId="LiveId" clId="{470542D6-0CC1-4134-9BFB-B548CEC2195F}" dt="2019-11-25T08:13:20.015" v="6655" actId="478"/>
          <ac:spMkLst>
            <pc:docMk/>
            <pc:sldMk cId="3988930743" sldId="278"/>
            <ac:spMk id="3" creationId="{28206B0F-A0E1-485B-A302-BA0EAAC21F61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7" creationId="{DCF4EB5C-ED25-4675-8255-2F5B12CFFCF0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9" creationId="{9514EC6E-A557-42A2-BCDC-3ABFFC5E564D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11" creationId="{905482C9-EB42-4BFE-95BF-7FD661F07657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13" creationId="{7539E646-A625-4A26-86ED-BD90EDD329F7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15" creationId="{AF47317F-C87A-4D9C-A72E-89C67FDA2CA6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17" creationId="{EA343C5F-7AA1-409B-BD18-44E928CE30BB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19" creationId="{93FF31F9-8C96-4D43-9B36-20F6B6FE6677}"/>
          </ac:spMkLst>
        </pc:spChg>
        <pc:spChg chg="add">
          <ac:chgData name="aniket mohanty" userId="a59de57f6e930965" providerId="LiveId" clId="{470542D6-0CC1-4134-9BFB-B548CEC2195F}" dt="2019-11-25T08:14:04.845" v="6669" actId="26606"/>
          <ac:spMkLst>
            <pc:docMk/>
            <pc:sldMk cId="3988930743" sldId="278"/>
            <ac:spMk id="21" creationId="{3D252CC1-04C4-47A3-AFEA-5022A689C84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41BE6A-8515-489D-A4BC-57281652E64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C3D48F-644A-438E-B73A-E2A53EFCD7EA}">
      <dgm:prSet/>
      <dgm:spPr/>
      <dgm:t>
        <a:bodyPr/>
        <a:lstStyle/>
        <a:p>
          <a:r>
            <a:rPr lang="en-US"/>
            <a:t>Pixels that are nearby, and that have similar chromaticity or intensity, also have similar reflectance.</a:t>
          </a:r>
        </a:p>
      </dgm:t>
    </dgm:pt>
    <dgm:pt modelId="{BA6C307B-6417-41A6-8C64-C3FDB39E68D2}" type="parTrans" cxnId="{1DF3F75C-B2AC-44A5-9EEB-2DBC98CEF06B}">
      <dgm:prSet/>
      <dgm:spPr/>
      <dgm:t>
        <a:bodyPr/>
        <a:lstStyle/>
        <a:p>
          <a:endParaRPr lang="en-US"/>
        </a:p>
      </dgm:t>
    </dgm:pt>
    <dgm:pt modelId="{BD08D32E-D739-4B43-BF68-FE8F8881AFB5}" type="sibTrans" cxnId="{1DF3F75C-B2AC-44A5-9EEB-2DBC98CEF06B}">
      <dgm:prSet/>
      <dgm:spPr/>
      <dgm:t>
        <a:bodyPr/>
        <a:lstStyle/>
        <a:p>
          <a:endParaRPr lang="en-US"/>
        </a:p>
      </dgm:t>
    </dgm:pt>
    <dgm:pt modelId="{A2591107-1191-4C18-AFC7-2C003FEA726A}">
      <dgm:prSet custT="1"/>
      <dgm:spPr/>
      <dgm:t>
        <a:bodyPr/>
        <a:lstStyle/>
        <a:p>
          <a:r>
            <a:rPr lang="en-US" sz="2000" dirty="0"/>
            <a:t>Reflectances are piecewise-constant  </a:t>
          </a:r>
        </a:p>
        <a:p>
          <a:r>
            <a:rPr lang="en-US" sz="1400" dirty="0"/>
            <a:t>[Land and McCann 1971; </a:t>
          </a:r>
          <a:r>
            <a:rPr lang="da-DK" sz="1400" dirty="0"/>
            <a:t>Liao et al. 2013; Barron and Malik 2013b].</a:t>
          </a:r>
          <a:endParaRPr lang="en-US" sz="2000" dirty="0"/>
        </a:p>
      </dgm:t>
    </dgm:pt>
    <dgm:pt modelId="{3AFEDF3B-D577-40E1-94CB-BBCE40A9ED8B}" type="parTrans" cxnId="{68571B2C-8EB9-4FDC-8189-8024D0F4FCE6}">
      <dgm:prSet/>
      <dgm:spPr/>
      <dgm:t>
        <a:bodyPr/>
        <a:lstStyle/>
        <a:p>
          <a:endParaRPr lang="en-US"/>
        </a:p>
      </dgm:t>
    </dgm:pt>
    <dgm:pt modelId="{B0963BE6-B10F-4CDA-980E-98C95836CB0C}" type="sibTrans" cxnId="{68571B2C-8EB9-4FDC-8189-8024D0F4FCE6}">
      <dgm:prSet/>
      <dgm:spPr/>
      <dgm:t>
        <a:bodyPr/>
        <a:lstStyle/>
        <a:p>
          <a:endParaRPr lang="en-US"/>
        </a:p>
      </dgm:t>
    </dgm:pt>
    <dgm:pt modelId="{F879F9F3-4751-4B70-88B2-2BC99D4DB6C9}">
      <dgm:prSet custT="1"/>
      <dgm:spPr/>
      <dgm:t>
        <a:bodyPr/>
        <a:lstStyle/>
        <a:p>
          <a:r>
            <a:rPr lang="en-US" sz="2000" dirty="0"/>
            <a:t>Reflectances are sampled from a sparse set  </a:t>
          </a:r>
        </a:p>
        <a:p>
          <a:r>
            <a:rPr lang="en-US" sz="1400" dirty="0"/>
            <a:t>[Omer and Werman 2004; Gehler et al. 2011; Shen and Yeo 2011].</a:t>
          </a:r>
          <a:endParaRPr lang="en-US" sz="2000" dirty="0"/>
        </a:p>
      </dgm:t>
    </dgm:pt>
    <dgm:pt modelId="{1B0F3F03-FC8A-4474-BD6F-BC886F88311E}" type="parTrans" cxnId="{5265D36E-D5D6-4AA6-8CCC-02E2D272EF9E}">
      <dgm:prSet/>
      <dgm:spPr/>
      <dgm:t>
        <a:bodyPr/>
        <a:lstStyle/>
        <a:p>
          <a:endParaRPr lang="en-US"/>
        </a:p>
      </dgm:t>
    </dgm:pt>
    <dgm:pt modelId="{61B0FB8B-1BFA-4E58-8427-B8E1146748CD}" type="sibTrans" cxnId="{5265D36E-D5D6-4AA6-8CCC-02E2D272EF9E}">
      <dgm:prSet/>
      <dgm:spPr/>
      <dgm:t>
        <a:bodyPr/>
        <a:lstStyle/>
        <a:p>
          <a:endParaRPr lang="en-US"/>
        </a:p>
      </dgm:t>
    </dgm:pt>
    <dgm:pt modelId="{06467741-42F1-45F0-A9D3-43BD16C98875}">
      <dgm:prSet custT="1"/>
      <dgm:spPr/>
      <dgm:t>
        <a:bodyPr/>
        <a:lstStyle/>
        <a:p>
          <a:r>
            <a:rPr lang="en-US" sz="2300" dirty="0"/>
            <a:t>Certain shading values are a priori more likely than others </a:t>
          </a:r>
        </a:p>
        <a:p>
          <a:r>
            <a:rPr lang="en-US" sz="2300" dirty="0"/>
            <a:t> </a:t>
          </a:r>
          <a:r>
            <a:rPr lang="en-US" sz="1400" dirty="0"/>
            <a:t>[Barron </a:t>
          </a:r>
          <a:r>
            <a:rPr lang="en-IN" sz="1400" dirty="0"/>
            <a:t>and Malik 2013b].</a:t>
          </a:r>
          <a:endParaRPr lang="en-US" sz="2300" dirty="0"/>
        </a:p>
      </dgm:t>
    </dgm:pt>
    <dgm:pt modelId="{5C694FB4-3474-44FA-8ABD-6B13CD0CE7D4}" type="parTrans" cxnId="{386B8523-891E-4F4C-9721-C9A9965687E9}">
      <dgm:prSet/>
      <dgm:spPr/>
      <dgm:t>
        <a:bodyPr/>
        <a:lstStyle/>
        <a:p>
          <a:endParaRPr lang="en-US"/>
        </a:p>
      </dgm:t>
    </dgm:pt>
    <dgm:pt modelId="{61D40E41-BDF2-4A39-AF7B-07B38C17706A}" type="sibTrans" cxnId="{386B8523-891E-4F4C-9721-C9A9965687E9}">
      <dgm:prSet/>
      <dgm:spPr/>
      <dgm:t>
        <a:bodyPr/>
        <a:lstStyle/>
        <a:p>
          <a:endParaRPr lang="en-US"/>
        </a:p>
      </dgm:t>
    </dgm:pt>
    <dgm:pt modelId="{DCFF9162-DA82-4CF7-911A-9DC6768DA418}">
      <dgm:prSet custT="1"/>
      <dgm:spPr/>
      <dgm:t>
        <a:bodyPr/>
        <a:lstStyle/>
        <a:p>
          <a:r>
            <a:rPr lang="en-US" sz="2300" dirty="0"/>
            <a:t>Neighboring pixels have similar shading  </a:t>
          </a:r>
        </a:p>
        <a:p>
          <a:r>
            <a:rPr lang="en-US" sz="1400" dirty="0"/>
            <a:t>[Garces et al. 2012].</a:t>
          </a:r>
          <a:endParaRPr lang="en-US" sz="2300" dirty="0"/>
        </a:p>
      </dgm:t>
    </dgm:pt>
    <dgm:pt modelId="{C4F51834-4333-4D2D-9273-39321FF21A76}" type="parTrans" cxnId="{ABEEFBEE-76B7-4DA2-8B37-38586677FC14}">
      <dgm:prSet/>
      <dgm:spPr/>
      <dgm:t>
        <a:bodyPr/>
        <a:lstStyle/>
        <a:p>
          <a:endParaRPr lang="en-US"/>
        </a:p>
      </dgm:t>
    </dgm:pt>
    <dgm:pt modelId="{6A05682A-B73B-44C2-9534-62B818545DD2}" type="sibTrans" cxnId="{ABEEFBEE-76B7-4DA2-8B37-38586677FC14}">
      <dgm:prSet/>
      <dgm:spPr/>
      <dgm:t>
        <a:bodyPr/>
        <a:lstStyle/>
        <a:p>
          <a:endParaRPr lang="en-US"/>
        </a:p>
      </dgm:t>
    </dgm:pt>
    <dgm:pt modelId="{257EBBCC-736C-4801-BDF1-FAAED96E16DC}">
      <dgm:prSet/>
      <dgm:spPr/>
      <dgm:t>
        <a:bodyPr/>
        <a:lstStyle/>
        <a:p>
          <a:r>
            <a:rPr lang="en-US"/>
            <a:t>Shading is grayscale, or the same color as the light source.</a:t>
          </a:r>
        </a:p>
      </dgm:t>
    </dgm:pt>
    <dgm:pt modelId="{FE78427B-09EF-4080-AFD5-49D6B75E8545}" type="parTrans" cxnId="{B1ACA19C-81C7-4C4D-B7F3-CBE57AFEA173}">
      <dgm:prSet/>
      <dgm:spPr/>
      <dgm:t>
        <a:bodyPr/>
        <a:lstStyle/>
        <a:p>
          <a:endParaRPr lang="en-US"/>
        </a:p>
      </dgm:t>
    </dgm:pt>
    <dgm:pt modelId="{FDE20FFF-FF5A-49B8-8BF3-C0E19BA48029}" type="sibTrans" cxnId="{B1ACA19C-81C7-4C4D-B7F3-CBE57AFEA173}">
      <dgm:prSet/>
      <dgm:spPr/>
      <dgm:t>
        <a:bodyPr/>
        <a:lstStyle/>
        <a:p>
          <a:endParaRPr lang="en-US"/>
        </a:p>
      </dgm:t>
    </dgm:pt>
    <dgm:pt modelId="{B03E7B48-38C2-4AD2-B0E0-5C2758F450EB}" type="pres">
      <dgm:prSet presAssocID="{4541BE6A-8515-489D-A4BC-57281652E641}" presName="diagram" presStyleCnt="0">
        <dgm:presLayoutVars>
          <dgm:dir/>
          <dgm:resizeHandles val="exact"/>
        </dgm:presLayoutVars>
      </dgm:prSet>
      <dgm:spPr/>
    </dgm:pt>
    <dgm:pt modelId="{8573B9FF-713D-4816-8F79-B89611558C68}" type="pres">
      <dgm:prSet presAssocID="{79C3D48F-644A-438E-B73A-E2A53EFCD7EA}" presName="node" presStyleLbl="node1" presStyleIdx="0" presStyleCnt="6">
        <dgm:presLayoutVars>
          <dgm:bulletEnabled val="1"/>
        </dgm:presLayoutVars>
      </dgm:prSet>
      <dgm:spPr/>
    </dgm:pt>
    <dgm:pt modelId="{A93DE475-7FAE-4E0C-8CBB-2EF83DCCD08D}" type="pres">
      <dgm:prSet presAssocID="{BD08D32E-D739-4B43-BF68-FE8F8881AFB5}" presName="sibTrans" presStyleCnt="0"/>
      <dgm:spPr/>
    </dgm:pt>
    <dgm:pt modelId="{F78B08D2-0B21-4DAC-963C-19D3944E91D7}" type="pres">
      <dgm:prSet presAssocID="{A2591107-1191-4C18-AFC7-2C003FEA726A}" presName="node" presStyleLbl="node1" presStyleIdx="1" presStyleCnt="6">
        <dgm:presLayoutVars>
          <dgm:bulletEnabled val="1"/>
        </dgm:presLayoutVars>
      </dgm:prSet>
      <dgm:spPr/>
    </dgm:pt>
    <dgm:pt modelId="{0B387856-A1E9-42CD-B63F-93DB40F57FCC}" type="pres">
      <dgm:prSet presAssocID="{B0963BE6-B10F-4CDA-980E-98C95836CB0C}" presName="sibTrans" presStyleCnt="0"/>
      <dgm:spPr/>
    </dgm:pt>
    <dgm:pt modelId="{3CA50582-CCA7-4718-8593-0AD7F307C968}" type="pres">
      <dgm:prSet presAssocID="{F879F9F3-4751-4B70-88B2-2BC99D4DB6C9}" presName="node" presStyleLbl="node1" presStyleIdx="2" presStyleCnt="6">
        <dgm:presLayoutVars>
          <dgm:bulletEnabled val="1"/>
        </dgm:presLayoutVars>
      </dgm:prSet>
      <dgm:spPr/>
    </dgm:pt>
    <dgm:pt modelId="{CEDAEA8E-111C-4264-83C0-34417D18B2DB}" type="pres">
      <dgm:prSet presAssocID="{61B0FB8B-1BFA-4E58-8427-B8E1146748CD}" presName="sibTrans" presStyleCnt="0"/>
      <dgm:spPr/>
    </dgm:pt>
    <dgm:pt modelId="{081F5F28-E9DC-49EA-95AE-7AAE5D3CB711}" type="pres">
      <dgm:prSet presAssocID="{06467741-42F1-45F0-A9D3-43BD16C98875}" presName="node" presStyleLbl="node1" presStyleIdx="3" presStyleCnt="6">
        <dgm:presLayoutVars>
          <dgm:bulletEnabled val="1"/>
        </dgm:presLayoutVars>
      </dgm:prSet>
      <dgm:spPr/>
    </dgm:pt>
    <dgm:pt modelId="{137325D5-A83E-493F-A751-05376068E8C6}" type="pres">
      <dgm:prSet presAssocID="{61D40E41-BDF2-4A39-AF7B-07B38C17706A}" presName="sibTrans" presStyleCnt="0"/>
      <dgm:spPr/>
    </dgm:pt>
    <dgm:pt modelId="{2A3F337B-7D79-43FF-93F2-17A4889C6529}" type="pres">
      <dgm:prSet presAssocID="{DCFF9162-DA82-4CF7-911A-9DC6768DA418}" presName="node" presStyleLbl="node1" presStyleIdx="4" presStyleCnt="6">
        <dgm:presLayoutVars>
          <dgm:bulletEnabled val="1"/>
        </dgm:presLayoutVars>
      </dgm:prSet>
      <dgm:spPr/>
    </dgm:pt>
    <dgm:pt modelId="{E57D2070-570F-4FC7-A4A5-D4998BAE1C33}" type="pres">
      <dgm:prSet presAssocID="{6A05682A-B73B-44C2-9534-62B818545DD2}" presName="sibTrans" presStyleCnt="0"/>
      <dgm:spPr/>
    </dgm:pt>
    <dgm:pt modelId="{96B94958-D2EE-43B8-82E5-B7B3E1D4EE33}" type="pres">
      <dgm:prSet presAssocID="{257EBBCC-736C-4801-BDF1-FAAED96E16DC}" presName="node" presStyleLbl="node1" presStyleIdx="5" presStyleCnt="6">
        <dgm:presLayoutVars>
          <dgm:bulletEnabled val="1"/>
        </dgm:presLayoutVars>
      </dgm:prSet>
      <dgm:spPr/>
    </dgm:pt>
  </dgm:ptLst>
  <dgm:cxnLst>
    <dgm:cxn modelId="{386B8523-891E-4F4C-9721-C9A9965687E9}" srcId="{4541BE6A-8515-489D-A4BC-57281652E641}" destId="{06467741-42F1-45F0-A9D3-43BD16C98875}" srcOrd="3" destOrd="0" parTransId="{5C694FB4-3474-44FA-8ABD-6B13CD0CE7D4}" sibTransId="{61D40E41-BDF2-4A39-AF7B-07B38C17706A}"/>
    <dgm:cxn modelId="{68571B2C-8EB9-4FDC-8189-8024D0F4FCE6}" srcId="{4541BE6A-8515-489D-A4BC-57281652E641}" destId="{A2591107-1191-4C18-AFC7-2C003FEA726A}" srcOrd="1" destOrd="0" parTransId="{3AFEDF3B-D577-40E1-94CB-BBCE40A9ED8B}" sibTransId="{B0963BE6-B10F-4CDA-980E-98C95836CB0C}"/>
    <dgm:cxn modelId="{22DC5D3F-5EEB-4C3A-8E74-9A29BBB21493}" type="presOf" srcId="{4541BE6A-8515-489D-A4BC-57281652E641}" destId="{B03E7B48-38C2-4AD2-B0E0-5C2758F450EB}" srcOrd="0" destOrd="0" presId="urn:microsoft.com/office/officeart/2005/8/layout/default"/>
    <dgm:cxn modelId="{1DF3F75C-B2AC-44A5-9EEB-2DBC98CEF06B}" srcId="{4541BE6A-8515-489D-A4BC-57281652E641}" destId="{79C3D48F-644A-438E-B73A-E2A53EFCD7EA}" srcOrd="0" destOrd="0" parTransId="{BA6C307B-6417-41A6-8C64-C3FDB39E68D2}" sibTransId="{BD08D32E-D739-4B43-BF68-FE8F8881AFB5}"/>
    <dgm:cxn modelId="{5265D36E-D5D6-4AA6-8CCC-02E2D272EF9E}" srcId="{4541BE6A-8515-489D-A4BC-57281652E641}" destId="{F879F9F3-4751-4B70-88B2-2BC99D4DB6C9}" srcOrd="2" destOrd="0" parTransId="{1B0F3F03-FC8A-4474-BD6F-BC886F88311E}" sibTransId="{61B0FB8B-1BFA-4E58-8427-B8E1146748CD}"/>
    <dgm:cxn modelId="{1A676357-7207-437A-99EB-49DBBA1C1155}" type="presOf" srcId="{DCFF9162-DA82-4CF7-911A-9DC6768DA418}" destId="{2A3F337B-7D79-43FF-93F2-17A4889C6529}" srcOrd="0" destOrd="0" presId="urn:microsoft.com/office/officeart/2005/8/layout/default"/>
    <dgm:cxn modelId="{302C9C58-10E8-4378-A740-207395E9B3DD}" type="presOf" srcId="{A2591107-1191-4C18-AFC7-2C003FEA726A}" destId="{F78B08D2-0B21-4DAC-963C-19D3944E91D7}" srcOrd="0" destOrd="0" presId="urn:microsoft.com/office/officeart/2005/8/layout/default"/>
    <dgm:cxn modelId="{E6BB268C-FCAF-487F-A47D-4C09C3C5B6E9}" type="presOf" srcId="{79C3D48F-644A-438E-B73A-E2A53EFCD7EA}" destId="{8573B9FF-713D-4816-8F79-B89611558C68}" srcOrd="0" destOrd="0" presId="urn:microsoft.com/office/officeart/2005/8/layout/default"/>
    <dgm:cxn modelId="{73453392-F513-47D7-82A3-14E043FB315A}" type="presOf" srcId="{06467741-42F1-45F0-A9D3-43BD16C98875}" destId="{081F5F28-E9DC-49EA-95AE-7AAE5D3CB711}" srcOrd="0" destOrd="0" presId="urn:microsoft.com/office/officeart/2005/8/layout/default"/>
    <dgm:cxn modelId="{808CBA95-F821-4E24-BC20-D6A99B5A07DD}" type="presOf" srcId="{257EBBCC-736C-4801-BDF1-FAAED96E16DC}" destId="{96B94958-D2EE-43B8-82E5-B7B3E1D4EE33}" srcOrd="0" destOrd="0" presId="urn:microsoft.com/office/officeart/2005/8/layout/default"/>
    <dgm:cxn modelId="{B1ACA19C-81C7-4C4D-B7F3-CBE57AFEA173}" srcId="{4541BE6A-8515-489D-A4BC-57281652E641}" destId="{257EBBCC-736C-4801-BDF1-FAAED96E16DC}" srcOrd="5" destOrd="0" parTransId="{FE78427B-09EF-4080-AFD5-49D6B75E8545}" sibTransId="{FDE20FFF-FF5A-49B8-8BF3-C0E19BA48029}"/>
    <dgm:cxn modelId="{4883AFCD-E566-4EC7-98CD-A21F31122450}" type="presOf" srcId="{F879F9F3-4751-4B70-88B2-2BC99D4DB6C9}" destId="{3CA50582-CCA7-4718-8593-0AD7F307C968}" srcOrd="0" destOrd="0" presId="urn:microsoft.com/office/officeart/2005/8/layout/default"/>
    <dgm:cxn modelId="{ABEEFBEE-76B7-4DA2-8B37-38586677FC14}" srcId="{4541BE6A-8515-489D-A4BC-57281652E641}" destId="{DCFF9162-DA82-4CF7-911A-9DC6768DA418}" srcOrd="4" destOrd="0" parTransId="{C4F51834-4333-4D2D-9273-39321FF21A76}" sibTransId="{6A05682A-B73B-44C2-9534-62B818545DD2}"/>
    <dgm:cxn modelId="{B39DE791-4D1E-41EA-B28F-E31EAAE4CD59}" type="presParOf" srcId="{B03E7B48-38C2-4AD2-B0E0-5C2758F450EB}" destId="{8573B9FF-713D-4816-8F79-B89611558C68}" srcOrd="0" destOrd="0" presId="urn:microsoft.com/office/officeart/2005/8/layout/default"/>
    <dgm:cxn modelId="{E17ECE1A-85B6-4414-8E56-0F40C05D56F6}" type="presParOf" srcId="{B03E7B48-38C2-4AD2-B0E0-5C2758F450EB}" destId="{A93DE475-7FAE-4E0C-8CBB-2EF83DCCD08D}" srcOrd="1" destOrd="0" presId="urn:microsoft.com/office/officeart/2005/8/layout/default"/>
    <dgm:cxn modelId="{68D09477-733A-4ADA-83D3-7E539194E042}" type="presParOf" srcId="{B03E7B48-38C2-4AD2-B0E0-5C2758F450EB}" destId="{F78B08D2-0B21-4DAC-963C-19D3944E91D7}" srcOrd="2" destOrd="0" presId="urn:microsoft.com/office/officeart/2005/8/layout/default"/>
    <dgm:cxn modelId="{3F80AAE5-BAFD-4EBE-BFEC-87162B919124}" type="presParOf" srcId="{B03E7B48-38C2-4AD2-B0E0-5C2758F450EB}" destId="{0B387856-A1E9-42CD-B63F-93DB40F57FCC}" srcOrd="3" destOrd="0" presId="urn:microsoft.com/office/officeart/2005/8/layout/default"/>
    <dgm:cxn modelId="{A527D4F8-444D-4F5E-885C-F9ADC8B4E26E}" type="presParOf" srcId="{B03E7B48-38C2-4AD2-B0E0-5C2758F450EB}" destId="{3CA50582-CCA7-4718-8593-0AD7F307C968}" srcOrd="4" destOrd="0" presId="urn:microsoft.com/office/officeart/2005/8/layout/default"/>
    <dgm:cxn modelId="{33156417-13E5-403A-970A-9F72B4F86CF6}" type="presParOf" srcId="{B03E7B48-38C2-4AD2-B0E0-5C2758F450EB}" destId="{CEDAEA8E-111C-4264-83C0-34417D18B2DB}" srcOrd="5" destOrd="0" presId="urn:microsoft.com/office/officeart/2005/8/layout/default"/>
    <dgm:cxn modelId="{87374483-9986-4392-B1D0-D70DDBE4827C}" type="presParOf" srcId="{B03E7B48-38C2-4AD2-B0E0-5C2758F450EB}" destId="{081F5F28-E9DC-49EA-95AE-7AAE5D3CB711}" srcOrd="6" destOrd="0" presId="urn:microsoft.com/office/officeart/2005/8/layout/default"/>
    <dgm:cxn modelId="{6EFA32A5-9A1E-48D5-B29D-540D6D34CAF5}" type="presParOf" srcId="{B03E7B48-38C2-4AD2-B0E0-5C2758F450EB}" destId="{137325D5-A83E-493F-A751-05376068E8C6}" srcOrd="7" destOrd="0" presId="urn:microsoft.com/office/officeart/2005/8/layout/default"/>
    <dgm:cxn modelId="{B526FCD1-1C05-4F61-9849-8875F71727A6}" type="presParOf" srcId="{B03E7B48-38C2-4AD2-B0E0-5C2758F450EB}" destId="{2A3F337B-7D79-43FF-93F2-17A4889C6529}" srcOrd="8" destOrd="0" presId="urn:microsoft.com/office/officeart/2005/8/layout/default"/>
    <dgm:cxn modelId="{9AF8E28F-79B1-49D0-AF13-9D8CA43AF5FB}" type="presParOf" srcId="{B03E7B48-38C2-4AD2-B0E0-5C2758F450EB}" destId="{E57D2070-570F-4FC7-A4A5-D4998BAE1C33}" srcOrd="9" destOrd="0" presId="urn:microsoft.com/office/officeart/2005/8/layout/default"/>
    <dgm:cxn modelId="{D764B930-B382-4F39-94CF-70EFD7D4FF55}" type="presParOf" srcId="{B03E7B48-38C2-4AD2-B0E0-5C2758F450EB}" destId="{96B94958-D2EE-43B8-82E5-B7B3E1D4EE3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AC9B45-1F4E-4901-B85A-C3B5991B752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5C8E19-0135-4C02-812A-E3801D2E40F3}">
      <dgm:prSet phldrT="[Text]"/>
      <dgm:spPr/>
      <dgm:t>
        <a:bodyPr/>
        <a:lstStyle/>
        <a:p>
          <a:r>
            <a:rPr lang="en-IN" dirty="0"/>
            <a:t>Convert RGB image to IRG space (intensity, red chromaticity, green chromaticity) </a:t>
          </a:r>
        </a:p>
      </dgm:t>
    </dgm:pt>
    <dgm:pt modelId="{7BCC63AD-6E2D-4474-AE27-310D5222EE31}" type="parTrans" cxnId="{3A6C51BB-CC98-4758-B677-462E73353E28}">
      <dgm:prSet/>
      <dgm:spPr/>
      <dgm:t>
        <a:bodyPr/>
        <a:lstStyle/>
        <a:p>
          <a:endParaRPr lang="en-IN"/>
        </a:p>
      </dgm:t>
    </dgm:pt>
    <dgm:pt modelId="{B0650031-85BF-41A7-AA67-D249A8A09CCC}" type="sibTrans" cxnId="{3A6C51BB-CC98-4758-B677-462E73353E28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DC83C335-76A0-456F-BE56-AD421209F222}">
          <dgm:prSet phldrT="[Text]"/>
          <dgm:spPr/>
          <dgm:t>
            <a:bodyPr/>
            <a:lstStyle/>
            <a:p>
              <a:r>
                <a:rPr lang="en-IN" dirty="0"/>
                <a:t>Run k-means on this for 20 clusters and store the centers as recflectances in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𝑅</m:t>
                  </m:r>
                </m:oMath>
              </a14:m>
              <a:endParaRPr lang="en-IN" dirty="0"/>
            </a:p>
          </dgm:t>
        </dgm:pt>
      </mc:Choice>
      <mc:Fallback>
        <dgm:pt modelId="{DC83C335-76A0-456F-BE56-AD421209F222}">
          <dgm:prSet phldrT="[Text]"/>
          <dgm:spPr/>
          <dgm:t>
            <a:bodyPr/>
            <a:lstStyle/>
            <a:p>
              <a:r>
                <a:rPr lang="en-IN" dirty="0"/>
                <a:t>Run k-means on this for 20 clusters and store the centers as recflectances in </a:t>
              </a:r>
              <a:r>
                <a:rPr lang="en-IN" b="0" i="0">
                  <a:latin typeface="Cambria Math" panose="02040503050406030204" pitchFamily="18" charset="0"/>
                </a:rPr>
                <a:t>𝑅</a:t>
              </a:r>
              <a:endParaRPr lang="en-IN" dirty="0"/>
            </a:p>
          </dgm:t>
        </dgm:pt>
      </mc:Fallback>
    </mc:AlternateContent>
    <dgm:pt modelId="{461B46CA-92A5-42A9-B65C-1CB4921F7E26}" type="parTrans" cxnId="{ED7C9ED2-65B4-49FB-B27F-D9CD4D5FE886}">
      <dgm:prSet/>
      <dgm:spPr/>
      <dgm:t>
        <a:bodyPr/>
        <a:lstStyle/>
        <a:p>
          <a:endParaRPr lang="en-IN"/>
        </a:p>
      </dgm:t>
    </dgm:pt>
    <dgm:pt modelId="{7DA855BF-E73F-49F4-ABFF-A849F5C370C8}" type="sibTrans" cxnId="{ED7C9ED2-65B4-49FB-B27F-D9CD4D5FE886}">
      <dgm:prSet/>
      <dgm:spPr/>
      <dgm:t>
        <a:bodyPr/>
        <a:lstStyle/>
        <a:p>
          <a:endParaRPr lang="en-IN"/>
        </a:p>
      </dgm:t>
    </dgm:pt>
    <dgm:pt modelId="{C2E915C4-57DC-4485-A199-21BE6B7E9632}">
      <dgm:prSet phldrT="[Text]"/>
      <dgm:spPr/>
      <dgm:t>
        <a:bodyPr/>
        <a:lstStyle/>
        <a:p>
          <a:r>
            <a:rPr lang="en-IN" dirty="0"/>
            <a:t>Project image back to RGB space</a:t>
          </a:r>
        </a:p>
      </dgm:t>
    </dgm:pt>
    <dgm:pt modelId="{BC3518AB-6197-4482-BA37-46D79B9D193D}" type="parTrans" cxnId="{B12AB07E-0427-4DAA-B261-2D532E68B581}">
      <dgm:prSet/>
      <dgm:spPr/>
      <dgm:t>
        <a:bodyPr/>
        <a:lstStyle/>
        <a:p>
          <a:endParaRPr lang="en-IN"/>
        </a:p>
      </dgm:t>
    </dgm:pt>
    <dgm:pt modelId="{D03825CA-204F-41A8-BF2E-CB8B9BC1FA96}" type="sibTrans" cxnId="{B12AB07E-0427-4DAA-B261-2D532E68B581}">
      <dgm:prSet/>
      <dgm:spPr/>
      <dgm:t>
        <a:bodyPr/>
        <a:lstStyle/>
        <a:p>
          <a:endParaRPr lang="en-IN"/>
        </a:p>
      </dgm:t>
    </dgm:pt>
    <dgm:pt modelId="{7CBF04E2-D54A-4968-98CB-590F5DDFEA0A}" type="pres">
      <dgm:prSet presAssocID="{82AC9B45-1F4E-4901-B85A-C3B5991B7523}" presName="diagram" presStyleCnt="0">
        <dgm:presLayoutVars>
          <dgm:dir/>
          <dgm:resizeHandles val="exact"/>
        </dgm:presLayoutVars>
      </dgm:prSet>
      <dgm:spPr/>
    </dgm:pt>
    <dgm:pt modelId="{CAE57F16-77CA-469E-8B4C-61B04DDDB219}" type="pres">
      <dgm:prSet presAssocID="{AA5C8E19-0135-4C02-812A-E3801D2E40F3}" presName="node" presStyleLbl="node1" presStyleIdx="0" presStyleCnt="3">
        <dgm:presLayoutVars>
          <dgm:bulletEnabled val="1"/>
        </dgm:presLayoutVars>
      </dgm:prSet>
      <dgm:spPr/>
    </dgm:pt>
    <dgm:pt modelId="{3B185D59-8BCF-498E-B855-A40F1F2A974F}" type="pres">
      <dgm:prSet presAssocID="{B0650031-85BF-41A7-AA67-D249A8A09CCC}" presName="sibTrans" presStyleLbl="sibTrans2D1" presStyleIdx="0" presStyleCnt="2"/>
      <dgm:spPr/>
    </dgm:pt>
    <dgm:pt modelId="{1102D73A-5941-46A6-9A85-D35A4F2EFA14}" type="pres">
      <dgm:prSet presAssocID="{B0650031-85BF-41A7-AA67-D249A8A09CCC}" presName="connectorText" presStyleLbl="sibTrans2D1" presStyleIdx="0" presStyleCnt="2"/>
      <dgm:spPr/>
    </dgm:pt>
    <dgm:pt modelId="{0A76BB16-87B9-4DA9-9FD5-177158E10DA0}" type="pres">
      <dgm:prSet presAssocID="{DC83C335-76A0-456F-BE56-AD421209F222}" presName="node" presStyleLbl="node1" presStyleIdx="1" presStyleCnt="3">
        <dgm:presLayoutVars>
          <dgm:bulletEnabled val="1"/>
        </dgm:presLayoutVars>
      </dgm:prSet>
      <dgm:spPr/>
    </dgm:pt>
    <dgm:pt modelId="{6A33C532-BD04-4C16-81D9-83A8F56D726D}" type="pres">
      <dgm:prSet presAssocID="{7DA855BF-E73F-49F4-ABFF-A849F5C370C8}" presName="sibTrans" presStyleLbl="sibTrans2D1" presStyleIdx="1" presStyleCnt="2"/>
      <dgm:spPr/>
    </dgm:pt>
    <dgm:pt modelId="{676CC30C-92B4-4CDA-AB52-50819302F1BD}" type="pres">
      <dgm:prSet presAssocID="{7DA855BF-E73F-49F4-ABFF-A849F5C370C8}" presName="connectorText" presStyleLbl="sibTrans2D1" presStyleIdx="1" presStyleCnt="2"/>
      <dgm:spPr/>
    </dgm:pt>
    <dgm:pt modelId="{A5008F17-0638-4F7E-8A54-E7B98354927F}" type="pres">
      <dgm:prSet presAssocID="{C2E915C4-57DC-4485-A199-21BE6B7E9632}" presName="node" presStyleLbl="node1" presStyleIdx="2" presStyleCnt="3">
        <dgm:presLayoutVars>
          <dgm:bulletEnabled val="1"/>
        </dgm:presLayoutVars>
      </dgm:prSet>
      <dgm:spPr/>
    </dgm:pt>
  </dgm:ptLst>
  <dgm:cxnLst>
    <dgm:cxn modelId="{465DAB3F-BA06-49DB-AA1A-0A116DDD0241}" type="presOf" srcId="{DC83C335-76A0-456F-BE56-AD421209F222}" destId="{0A76BB16-87B9-4DA9-9FD5-177158E10DA0}" srcOrd="0" destOrd="0" presId="urn:microsoft.com/office/officeart/2005/8/layout/process5"/>
    <dgm:cxn modelId="{B5991F72-0E18-440C-9D63-C61ABF078E15}" type="presOf" srcId="{7DA855BF-E73F-49F4-ABFF-A849F5C370C8}" destId="{6A33C532-BD04-4C16-81D9-83A8F56D726D}" srcOrd="0" destOrd="0" presId="urn:microsoft.com/office/officeart/2005/8/layout/process5"/>
    <dgm:cxn modelId="{F4B6817A-5F0E-4A0B-97D4-D2679EA08E5B}" type="presOf" srcId="{82AC9B45-1F4E-4901-B85A-C3B5991B7523}" destId="{7CBF04E2-D54A-4968-98CB-590F5DDFEA0A}" srcOrd="0" destOrd="0" presId="urn:microsoft.com/office/officeart/2005/8/layout/process5"/>
    <dgm:cxn modelId="{B12AB07E-0427-4DAA-B261-2D532E68B581}" srcId="{82AC9B45-1F4E-4901-B85A-C3B5991B7523}" destId="{C2E915C4-57DC-4485-A199-21BE6B7E9632}" srcOrd="2" destOrd="0" parTransId="{BC3518AB-6197-4482-BA37-46D79B9D193D}" sibTransId="{D03825CA-204F-41A8-BF2E-CB8B9BC1FA96}"/>
    <dgm:cxn modelId="{76061EA5-A2A5-45E2-9407-5A08F5366814}" type="presOf" srcId="{B0650031-85BF-41A7-AA67-D249A8A09CCC}" destId="{1102D73A-5941-46A6-9A85-D35A4F2EFA14}" srcOrd="1" destOrd="0" presId="urn:microsoft.com/office/officeart/2005/8/layout/process5"/>
    <dgm:cxn modelId="{CE3E05B2-BB7A-4410-8CCC-FA37AC2DA92F}" type="presOf" srcId="{B0650031-85BF-41A7-AA67-D249A8A09CCC}" destId="{3B185D59-8BCF-498E-B855-A40F1F2A974F}" srcOrd="0" destOrd="0" presId="urn:microsoft.com/office/officeart/2005/8/layout/process5"/>
    <dgm:cxn modelId="{3A6C51BB-CC98-4758-B677-462E73353E28}" srcId="{82AC9B45-1F4E-4901-B85A-C3B5991B7523}" destId="{AA5C8E19-0135-4C02-812A-E3801D2E40F3}" srcOrd="0" destOrd="0" parTransId="{7BCC63AD-6E2D-4474-AE27-310D5222EE31}" sibTransId="{B0650031-85BF-41A7-AA67-D249A8A09CCC}"/>
    <dgm:cxn modelId="{A1EB8ACC-2CD9-4941-93A4-517FC6A60FDC}" type="presOf" srcId="{AA5C8E19-0135-4C02-812A-E3801D2E40F3}" destId="{CAE57F16-77CA-469E-8B4C-61B04DDDB219}" srcOrd="0" destOrd="0" presId="urn:microsoft.com/office/officeart/2005/8/layout/process5"/>
    <dgm:cxn modelId="{48EB2DCF-B192-4EC6-A0BF-9A0CCDCB15BC}" type="presOf" srcId="{7DA855BF-E73F-49F4-ABFF-A849F5C370C8}" destId="{676CC30C-92B4-4CDA-AB52-50819302F1BD}" srcOrd="1" destOrd="0" presId="urn:microsoft.com/office/officeart/2005/8/layout/process5"/>
    <dgm:cxn modelId="{ED7C9ED2-65B4-49FB-B27F-D9CD4D5FE886}" srcId="{82AC9B45-1F4E-4901-B85A-C3B5991B7523}" destId="{DC83C335-76A0-456F-BE56-AD421209F222}" srcOrd="1" destOrd="0" parTransId="{461B46CA-92A5-42A9-B65C-1CB4921F7E26}" sibTransId="{7DA855BF-E73F-49F4-ABFF-A849F5C370C8}"/>
    <dgm:cxn modelId="{6EEF9CD8-426E-4D5A-8574-22DB2162B512}" type="presOf" srcId="{C2E915C4-57DC-4485-A199-21BE6B7E9632}" destId="{A5008F17-0638-4F7E-8A54-E7B98354927F}" srcOrd="0" destOrd="0" presId="urn:microsoft.com/office/officeart/2005/8/layout/process5"/>
    <dgm:cxn modelId="{210ADC53-BF3B-4E6C-AB5E-F4CF64C521CB}" type="presParOf" srcId="{7CBF04E2-D54A-4968-98CB-590F5DDFEA0A}" destId="{CAE57F16-77CA-469E-8B4C-61B04DDDB219}" srcOrd="0" destOrd="0" presId="urn:microsoft.com/office/officeart/2005/8/layout/process5"/>
    <dgm:cxn modelId="{6EC85200-DBD1-4F8D-AD0C-67DF42019B02}" type="presParOf" srcId="{7CBF04E2-D54A-4968-98CB-590F5DDFEA0A}" destId="{3B185D59-8BCF-498E-B855-A40F1F2A974F}" srcOrd="1" destOrd="0" presId="urn:microsoft.com/office/officeart/2005/8/layout/process5"/>
    <dgm:cxn modelId="{398BC16C-AF16-4A77-86B3-6F1D713FD470}" type="presParOf" srcId="{3B185D59-8BCF-498E-B855-A40F1F2A974F}" destId="{1102D73A-5941-46A6-9A85-D35A4F2EFA14}" srcOrd="0" destOrd="0" presId="urn:microsoft.com/office/officeart/2005/8/layout/process5"/>
    <dgm:cxn modelId="{55F49AEB-3B3A-4035-8FB6-A724D8162485}" type="presParOf" srcId="{7CBF04E2-D54A-4968-98CB-590F5DDFEA0A}" destId="{0A76BB16-87B9-4DA9-9FD5-177158E10DA0}" srcOrd="2" destOrd="0" presId="urn:microsoft.com/office/officeart/2005/8/layout/process5"/>
    <dgm:cxn modelId="{C8C22B27-E902-4A08-B0BA-12DBF8FAB210}" type="presParOf" srcId="{7CBF04E2-D54A-4968-98CB-590F5DDFEA0A}" destId="{6A33C532-BD04-4C16-81D9-83A8F56D726D}" srcOrd="3" destOrd="0" presId="urn:microsoft.com/office/officeart/2005/8/layout/process5"/>
    <dgm:cxn modelId="{9D17009B-D19F-4690-8D25-E0A1C8C49347}" type="presParOf" srcId="{6A33C532-BD04-4C16-81D9-83A8F56D726D}" destId="{676CC30C-92B4-4CDA-AB52-50819302F1BD}" srcOrd="0" destOrd="0" presId="urn:microsoft.com/office/officeart/2005/8/layout/process5"/>
    <dgm:cxn modelId="{C205D6A9-EB3A-44DC-8BC8-EBAADC3595DB}" type="presParOf" srcId="{7CBF04E2-D54A-4968-98CB-590F5DDFEA0A}" destId="{A5008F17-0638-4F7E-8A54-E7B98354927F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AC9B45-1F4E-4901-B85A-C3B5991B752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5C8E19-0135-4C02-812A-E3801D2E40F3}">
      <dgm:prSet phldrT="[Text]"/>
      <dgm:spPr/>
      <dgm:t>
        <a:bodyPr/>
        <a:lstStyle/>
        <a:p>
          <a:r>
            <a:rPr lang="en-IN" dirty="0"/>
            <a:t>Convert RGB image to IRG space (intensity, red chromaticity, green chromaticity) </a:t>
          </a:r>
        </a:p>
      </dgm:t>
    </dgm:pt>
    <dgm:pt modelId="{7BCC63AD-6E2D-4474-AE27-310D5222EE31}" type="parTrans" cxnId="{3A6C51BB-CC98-4758-B677-462E73353E28}">
      <dgm:prSet/>
      <dgm:spPr/>
      <dgm:t>
        <a:bodyPr/>
        <a:lstStyle/>
        <a:p>
          <a:endParaRPr lang="en-IN"/>
        </a:p>
      </dgm:t>
    </dgm:pt>
    <dgm:pt modelId="{B0650031-85BF-41A7-AA67-D249A8A09CCC}" type="sibTrans" cxnId="{3A6C51BB-CC98-4758-B677-462E73353E28}">
      <dgm:prSet/>
      <dgm:spPr/>
      <dgm:t>
        <a:bodyPr/>
        <a:lstStyle/>
        <a:p>
          <a:endParaRPr lang="en-IN"/>
        </a:p>
      </dgm:t>
    </dgm:pt>
    <dgm:pt modelId="{DC83C335-76A0-456F-BE56-AD421209F22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461B46CA-92A5-42A9-B65C-1CB4921F7E26}" type="parTrans" cxnId="{ED7C9ED2-65B4-49FB-B27F-D9CD4D5FE886}">
      <dgm:prSet/>
      <dgm:spPr/>
      <dgm:t>
        <a:bodyPr/>
        <a:lstStyle/>
        <a:p>
          <a:endParaRPr lang="en-IN"/>
        </a:p>
      </dgm:t>
    </dgm:pt>
    <dgm:pt modelId="{7DA855BF-E73F-49F4-ABFF-A849F5C370C8}" type="sibTrans" cxnId="{ED7C9ED2-65B4-49FB-B27F-D9CD4D5FE886}">
      <dgm:prSet/>
      <dgm:spPr/>
      <dgm:t>
        <a:bodyPr/>
        <a:lstStyle/>
        <a:p>
          <a:endParaRPr lang="en-IN"/>
        </a:p>
      </dgm:t>
    </dgm:pt>
    <dgm:pt modelId="{C2E915C4-57DC-4485-A199-21BE6B7E9632}">
      <dgm:prSet phldrT="[Text]"/>
      <dgm:spPr/>
      <dgm:t>
        <a:bodyPr/>
        <a:lstStyle/>
        <a:p>
          <a:r>
            <a:rPr lang="en-IN" dirty="0"/>
            <a:t>Project image back to RGB space</a:t>
          </a:r>
        </a:p>
      </dgm:t>
    </dgm:pt>
    <dgm:pt modelId="{BC3518AB-6197-4482-BA37-46D79B9D193D}" type="parTrans" cxnId="{B12AB07E-0427-4DAA-B261-2D532E68B581}">
      <dgm:prSet/>
      <dgm:spPr/>
      <dgm:t>
        <a:bodyPr/>
        <a:lstStyle/>
        <a:p>
          <a:endParaRPr lang="en-IN"/>
        </a:p>
      </dgm:t>
    </dgm:pt>
    <dgm:pt modelId="{D03825CA-204F-41A8-BF2E-CB8B9BC1FA96}" type="sibTrans" cxnId="{B12AB07E-0427-4DAA-B261-2D532E68B581}">
      <dgm:prSet/>
      <dgm:spPr/>
      <dgm:t>
        <a:bodyPr/>
        <a:lstStyle/>
        <a:p>
          <a:endParaRPr lang="en-IN"/>
        </a:p>
      </dgm:t>
    </dgm:pt>
    <dgm:pt modelId="{7CBF04E2-D54A-4968-98CB-590F5DDFEA0A}" type="pres">
      <dgm:prSet presAssocID="{82AC9B45-1F4E-4901-B85A-C3B5991B7523}" presName="diagram" presStyleCnt="0">
        <dgm:presLayoutVars>
          <dgm:dir/>
          <dgm:resizeHandles val="exact"/>
        </dgm:presLayoutVars>
      </dgm:prSet>
      <dgm:spPr/>
    </dgm:pt>
    <dgm:pt modelId="{CAE57F16-77CA-469E-8B4C-61B04DDDB219}" type="pres">
      <dgm:prSet presAssocID="{AA5C8E19-0135-4C02-812A-E3801D2E40F3}" presName="node" presStyleLbl="node1" presStyleIdx="0" presStyleCnt="3">
        <dgm:presLayoutVars>
          <dgm:bulletEnabled val="1"/>
        </dgm:presLayoutVars>
      </dgm:prSet>
      <dgm:spPr/>
    </dgm:pt>
    <dgm:pt modelId="{3B185D59-8BCF-498E-B855-A40F1F2A974F}" type="pres">
      <dgm:prSet presAssocID="{B0650031-85BF-41A7-AA67-D249A8A09CCC}" presName="sibTrans" presStyleLbl="sibTrans2D1" presStyleIdx="0" presStyleCnt="2"/>
      <dgm:spPr/>
    </dgm:pt>
    <dgm:pt modelId="{1102D73A-5941-46A6-9A85-D35A4F2EFA14}" type="pres">
      <dgm:prSet presAssocID="{B0650031-85BF-41A7-AA67-D249A8A09CCC}" presName="connectorText" presStyleLbl="sibTrans2D1" presStyleIdx="0" presStyleCnt="2"/>
      <dgm:spPr/>
    </dgm:pt>
    <dgm:pt modelId="{0A76BB16-87B9-4DA9-9FD5-177158E10DA0}" type="pres">
      <dgm:prSet presAssocID="{DC83C335-76A0-456F-BE56-AD421209F222}" presName="node" presStyleLbl="node1" presStyleIdx="1" presStyleCnt="3">
        <dgm:presLayoutVars>
          <dgm:bulletEnabled val="1"/>
        </dgm:presLayoutVars>
      </dgm:prSet>
      <dgm:spPr/>
    </dgm:pt>
    <dgm:pt modelId="{6A33C532-BD04-4C16-81D9-83A8F56D726D}" type="pres">
      <dgm:prSet presAssocID="{7DA855BF-E73F-49F4-ABFF-A849F5C370C8}" presName="sibTrans" presStyleLbl="sibTrans2D1" presStyleIdx="1" presStyleCnt="2"/>
      <dgm:spPr/>
    </dgm:pt>
    <dgm:pt modelId="{676CC30C-92B4-4CDA-AB52-50819302F1BD}" type="pres">
      <dgm:prSet presAssocID="{7DA855BF-E73F-49F4-ABFF-A849F5C370C8}" presName="connectorText" presStyleLbl="sibTrans2D1" presStyleIdx="1" presStyleCnt="2"/>
      <dgm:spPr/>
    </dgm:pt>
    <dgm:pt modelId="{A5008F17-0638-4F7E-8A54-E7B98354927F}" type="pres">
      <dgm:prSet presAssocID="{C2E915C4-57DC-4485-A199-21BE6B7E9632}" presName="node" presStyleLbl="node1" presStyleIdx="2" presStyleCnt="3">
        <dgm:presLayoutVars>
          <dgm:bulletEnabled val="1"/>
        </dgm:presLayoutVars>
      </dgm:prSet>
      <dgm:spPr/>
    </dgm:pt>
  </dgm:ptLst>
  <dgm:cxnLst>
    <dgm:cxn modelId="{465DAB3F-BA06-49DB-AA1A-0A116DDD0241}" type="presOf" srcId="{DC83C335-76A0-456F-BE56-AD421209F222}" destId="{0A76BB16-87B9-4DA9-9FD5-177158E10DA0}" srcOrd="0" destOrd="0" presId="urn:microsoft.com/office/officeart/2005/8/layout/process5"/>
    <dgm:cxn modelId="{B5991F72-0E18-440C-9D63-C61ABF078E15}" type="presOf" srcId="{7DA855BF-E73F-49F4-ABFF-A849F5C370C8}" destId="{6A33C532-BD04-4C16-81D9-83A8F56D726D}" srcOrd="0" destOrd="0" presId="urn:microsoft.com/office/officeart/2005/8/layout/process5"/>
    <dgm:cxn modelId="{F4B6817A-5F0E-4A0B-97D4-D2679EA08E5B}" type="presOf" srcId="{82AC9B45-1F4E-4901-B85A-C3B5991B7523}" destId="{7CBF04E2-D54A-4968-98CB-590F5DDFEA0A}" srcOrd="0" destOrd="0" presId="urn:microsoft.com/office/officeart/2005/8/layout/process5"/>
    <dgm:cxn modelId="{B12AB07E-0427-4DAA-B261-2D532E68B581}" srcId="{82AC9B45-1F4E-4901-B85A-C3B5991B7523}" destId="{C2E915C4-57DC-4485-A199-21BE6B7E9632}" srcOrd="2" destOrd="0" parTransId="{BC3518AB-6197-4482-BA37-46D79B9D193D}" sibTransId="{D03825CA-204F-41A8-BF2E-CB8B9BC1FA96}"/>
    <dgm:cxn modelId="{76061EA5-A2A5-45E2-9407-5A08F5366814}" type="presOf" srcId="{B0650031-85BF-41A7-AA67-D249A8A09CCC}" destId="{1102D73A-5941-46A6-9A85-D35A4F2EFA14}" srcOrd="1" destOrd="0" presId="urn:microsoft.com/office/officeart/2005/8/layout/process5"/>
    <dgm:cxn modelId="{CE3E05B2-BB7A-4410-8CCC-FA37AC2DA92F}" type="presOf" srcId="{B0650031-85BF-41A7-AA67-D249A8A09CCC}" destId="{3B185D59-8BCF-498E-B855-A40F1F2A974F}" srcOrd="0" destOrd="0" presId="urn:microsoft.com/office/officeart/2005/8/layout/process5"/>
    <dgm:cxn modelId="{3A6C51BB-CC98-4758-B677-462E73353E28}" srcId="{82AC9B45-1F4E-4901-B85A-C3B5991B7523}" destId="{AA5C8E19-0135-4C02-812A-E3801D2E40F3}" srcOrd="0" destOrd="0" parTransId="{7BCC63AD-6E2D-4474-AE27-310D5222EE31}" sibTransId="{B0650031-85BF-41A7-AA67-D249A8A09CCC}"/>
    <dgm:cxn modelId="{A1EB8ACC-2CD9-4941-93A4-517FC6A60FDC}" type="presOf" srcId="{AA5C8E19-0135-4C02-812A-E3801D2E40F3}" destId="{CAE57F16-77CA-469E-8B4C-61B04DDDB219}" srcOrd="0" destOrd="0" presId="urn:microsoft.com/office/officeart/2005/8/layout/process5"/>
    <dgm:cxn modelId="{48EB2DCF-B192-4EC6-A0BF-9A0CCDCB15BC}" type="presOf" srcId="{7DA855BF-E73F-49F4-ABFF-A849F5C370C8}" destId="{676CC30C-92B4-4CDA-AB52-50819302F1BD}" srcOrd="1" destOrd="0" presId="urn:microsoft.com/office/officeart/2005/8/layout/process5"/>
    <dgm:cxn modelId="{ED7C9ED2-65B4-49FB-B27F-D9CD4D5FE886}" srcId="{82AC9B45-1F4E-4901-B85A-C3B5991B7523}" destId="{DC83C335-76A0-456F-BE56-AD421209F222}" srcOrd="1" destOrd="0" parTransId="{461B46CA-92A5-42A9-B65C-1CB4921F7E26}" sibTransId="{7DA855BF-E73F-49F4-ABFF-A849F5C370C8}"/>
    <dgm:cxn modelId="{6EEF9CD8-426E-4D5A-8574-22DB2162B512}" type="presOf" srcId="{C2E915C4-57DC-4485-A199-21BE6B7E9632}" destId="{A5008F17-0638-4F7E-8A54-E7B98354927F}" srcOrd="0" destOrd="0" presId="urn:microsoft.com/office/officeart/2005/8/layout/process5"/>
    <dgm:cxn modelId="{210ADC53-BF3B-4E6C-AB5E-F4CF64C521CB}" type="presParOf" srcId="{7CBF04E2-D54A-4968-98CB-590F5DDFEA0A}" destId="{CAE57F16-77CA-469E-8B4C-61B04DDDB219}" srcOrd="0" destOrd="0" presId="urn:microsoft.com/office/officeart/2005/8/layout/process5"/>
    <dgm:cxn modelId="{6EC85200-DBD1-4F8D-AD0C-67DF42019B02}" type="presParOf" srcId="{7CBF04E2-D54A-4968-98CB-590F5DDFEA0A}" destId="{3B185D59-8BCF-498E-B855-A40F1F2A974F}" srcOrd="1" destOrd="0" presId="urn:microsoft.com/office/officeart/2005/8/layout/process5"/>
    <dgm:cxn modelId="{398BC16C-AF16-4A77-86B3-6F1D713FD470}" type="presParOf" srcId="{3B185D59-8BCF-498E-B855-A40F1F2A974F}" destId="{1102D73A-5941-46A6-9A85-D35A4F2EFA14}" srcOrd="0" destOrd="0" presId="urn:microsoft.com/office/officeart/2005/8/layout/process5"/>
    <dgm:cxn modelId="{55F49AEB-3B3A-4035-8FB6-A724D8162485}" type="presParOf" srcId="{7CBF04E2-D54A-4968-98CB-590F5DDFEA0A}" destId="{0A76BB16-87B9-4DA9-9FD5-177158E10DA0}" srcOrd="2" destOrd="0" presId="urn:microsoft.com/office/officeart/2005/8/layout/process5"/>
    <dgm:cxn modelId="{C8C22B27-E902-4A08-B0BA-12DBF8FAB210}" type="presParOf" srcId="{7CBF04E2-D54A-4968-98CB-590F5DDFEA0A}" destId="{6A33C532-BD04-4C16-81D9-83A8F56D726D}" srcOrd="3" destOrd="0" presId="urn:microsoft.com/office/officeart/2005/8/layout/process5"/>
    <dgm:cxn modelId="{9D17009B-D19F-4690-8D25-E0A1C8C49347}" type="presParOf" srcId="{6A33C532-BD04-4C16-81D9-83A8F56D726D}" destId="{676CC30C-92B4-4CDA-AB52-50819302F1BD}" srcOrd="0" destOrd="0" presId="urn:microsoft.com/office/officeart/2005/8/layout/process5"/>
    <dgm:cxn modelId="{C205D6A9-EB3A-44DC-8BC8-EBAADC3595DB}" type="presParOf" srcId="{7CBF04E2-D54A-4968-98CB-590F5DDFEA0A}" destId="{A5008F17-0638-4F7E-8A54-E7B98354927F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8910CA-EA5C-4CD1-8D47-28B69ACC85DC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F3A65A-B4EB-4483-B7C8-C9C001320CE4}" type="pres">
      <dgm:prSet presAssocID="{618910CA-EA5C-4CD1-8D47-28B69ACC85DC}" presName="cycle" presStyleCnt="0">
        <dgm:presLayoutVars>
          <dgm:dir/>
          <dgm:resizeHandles val="exact"/>
        </dgm:presLayoutVars>
      </dgm:prSet>
      <dgm:spPr/>
    </dgm:pt>
  </dgm:ptLst>
  <dgm:cxnLst>
    <dgm:cxn modelId="{2C12A6D2-5E48-4368-A8F6-E7CB9024AE4E}" type="presOf" srcId="{618910CA-EA5C-4CD1-8D47-28B69ACC85DC}" destId="{9BF3A65A-B4EB-4483-B7C8-C9C001320CE4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025515-B816-4B61-B750-6C253F9086D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092270-644C-49BF-8EC7-ED953DF1F820}">
      <dgm:prSet phldrT="[Text]" custT="1"/>
      <dgm:spPr/>
      <dgm:t>
        <a:bodyPr/>
        <a:lstStyle/>
        <a:p>
          <a:r>
            <a:rPr lang="en-IN" sz="2200" u="sng" dirty="0"/>
            <a:t>Stage 1:</a:t>
          </a:r>
          <a:endParaRPr lang="en-IN" sz="2200" dirty="0"/>
        </a:p>
        <a:p>
          <a:r>
            <a:rPr lang="en-IN" sz="2800" dirty="0"/>
            <a:t>Assign </a:t>
          </a:r>
          <a:r>
            <a:rPr lang="en-US" sz="2800" dirty="0"/>
            <a:t>each pixel a reflectance selected from </a:t>
          </a:r>
          <a:r>
            <a:rPr lang="en-US" sz="2800" i="1" dirty="0"/>
            <a:t>R</a:t>
          </a:r>
          <a:endParaRPr lang="en-IN" sz="2800" i="1" dirty="0"/>
        </a:p>
      </dgm:t>
    </dgm:pt>
    <dgm:pt modelId="{ABAE937F-7CE0-4CDC-A02E-A08820E08E5C}" type="parTrans" cxnId="{A56E232C-4831-46E9-B847-94149B1B12B1}">
      <dgm:prSet/>
      <dgm:spPr/>
      <dgm:t>
        <a:bodyPr/>
        <a:lstStyle/>
        <a:p>
          <a:endParaRPr lang="en-IN"/>
        </a:p>
      </dgm:t>
    </dgm:pt>
    <dgm:pt modelId="{371303F7-6E8D-43EF-97B4-8D19EE0E624B}" type="sibTrans" cxnId="{A56E232C-4831-46E9-B847-94149B1B12B1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EA7E4980-BD89-4D91-940C-42E84EBF06E9}">
      <dgm:prSet phldrT="[Text]"/>
      <dgm:spPr/>
      <dgm:t>
        <a:bodyPr/>
        <a:lstStyle/>
        <a:p>
          <a:r>
            <a:rPr lang="en-IN" u="sng" dirty="0"/>
            <a:t>Stage 2:</a:t>
          </a:r>
        </a:p>
        <a:p>
          <a:r>
            <a:rPr lang="en-IN" dirty="0"/>
            <a:t>Optimizing </a:t>
          </a:r>
          <a:r>
            <a:rPr lang="en-US" dirty="0"/>
            <a:t>the set of reflectances </a:t>
          </a:r>
          <a:r>
            <a:rPr lang="en-US" i="1" dirty="0"/>
            <a:t>R</a:t>
          </a:r>
          <a:r>
            <a:rPr lang="en-US" dirty="0"/>
            <a:t> itself to improve shading intensity </a:t>
          </a:r>
          <a:r>
            <a:rPr lang="en-US" i="1" dirty="0"/>
            <a:t>S</a:t>
          </a:r>
          <a:r>
            <a:rPr lang="en-US" dirty="0"/>
            <a:t>.</a:t>
          </a:r>
          <a:endParaRPr lang="en-IN" dirty="0"/>
        </a:p>
      </dgm:t>
    </dgm:pt>
    <dgm:pt modelId="{662377D3-4311-4FCC-AED1-09FD8B499FBB}" type="parTrans" cxnId="{FFC58F52-802F-4225-8DFE-C956D18E83CF}">
      <dgm:prSet/>
      <dgm:spPr/>
      <dgm:t>
        <a:bodyPr/>
        <a:lstStyle/>
        <a:p>
          <a:endParaRPr lang="en-IN"/>
        </a:p>
      </dgm:t>
    </dgm:pt>
    <dgm:pt modelId="{0758AE54-BA6C-4815-A440-AF8D12CE3D0C}" type="sibTrans" cxnId="{FFC58F52-802F-4225-8DFE-C956D18E83CF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554619A1-E77E-45ED-A96E-9BAB91B2FB98}" type="pres">
      <dgm:prSet presAssocID="{E9025515-B816-4B61-B750-6C253F9086D1}" presName="cycle" presStyleCnt="0">
        <dgm:presLayoutVars>
          <dgm:dir/>
          <dgm:resizeHandles val="exact"/>
        </dgm:presLayoutVars>
      </dgm:prSet>
      <dgm:spPr/>
    </dgm:pt>
    <dgm:pt modelId="{81FCDF6C-41E9-42D6-A549-B00F624C7E8F}" type="pres">
      <dgm:prSet presAssocID="{C2092270-644C-49BF-8EC7-ED953DF1F820}" presName="node" presStyleLbl="node1" presStyleIdx="0" presStyleCnt="2">
        <dgm:presLayoutVars>
          <dgm:bulletEnabled val="1"/>
        </dgm:presLayoutVars>
      </dgm:prSet>
      <dgm:spPr/>
    </dgm:pt>
    <dgm:pt modelId="{C0A61556-1F6C-4F3D-94FB-7E467AAE744E}" type="pres">
      <dgm:prSet presAssocID="{C2092270-644C-49BF-8EC7-ED953DF1F820}" presName="spNode" presStyleCnt="0"/>
      <dgm:spPr/>
    </dgm:pt>
    <dgm:pt modelId="{AA65779D-F80C-4D68-812F-A8E00AFF7D9C}" type="pres">
      <dgm:prSet presAssocID="{371303F7-6E8D-43EF-97B4-8D19EE0E624B}" presName="sibTrans" presStyleLbl="sibTrans1D1" presStyleIdx="0" presStyleCnt="2"/>
      <dgm:spPr/>
    </dgm:pt>
    <dgm:pt modelId="{8612F421-577C-40F2-A396-60F17299EBA7}" type="pres">
      <dgm:prSet presAssocID="{EA7E4980-BD89-4D91-940C-42E84EBF06E9}" presName="node" presStyleLbl="node1" presStyleIdx="1" presStyleCnt="2">
        <dgm:presLayoutVars>
          <dgm:bulletEnabled val="1"/>
        </dgm:presLayoutVars>
      </dgm:prSet>
      <dgm:spPr/>
    </dgm:pt>
    <dgm:pt modelId="{629D6DD7-4E04-41EB-922A-5713A42F813F}" type="pres">
      <dgm:prSet presAssocID="{EA7E4980-BD89-4D91-940C-42E84EBF06E9}" presName="spNode" presStyleCnt="0"/>
      <dgm:spPr/>
    </dgm:pt>
    <dgm:pt modelId="{213C9026-9F88-4410-B3D5-9F94CBC7CCE5}" type="pres">
      <dgm:prSet presAssocID="{0758AE54-BA6C-4815-A440-AF8D12CE3D0C}" presName="sibTrans" presStyleLbl="sibTrans1D1" presStyleIdx="1" presStyleCnt="2"/>
      <dgm:spPr/>
    </dgm:pt>
  </dgm:ptLst>
  <dgm:cxnLst>
    <dgm:cxn modelId="{7479D60E-47D5-4E21-B497-9C163CAE168A}" type="presOf" srcId="{371303F7-6E8D-43EF-97B4-8D19EE0E624B}" destId="{AA65779D-F80C-4D68-812F-A8E00AFF7D9C}" srcOrd="0" destOrd="0" presId="urn:microsoft.com/office/officeart/2005/8/layout/cycle5"/>
    <dgm:cxn modelId="{2EBBF022-2F1B-47F6-AAD6-59932945D29D}" type="presOf" srcId="{0758AE54-BA6C-4815-A440-AF8D12CE3D0C}" destId="{213C9026-9F88-4410-B3D5-9F94CBC7CCE5}" srcOrd="0" destOrd="0" presId="urn:microsoft.com/office/officeart/2005/8/layout/cycle5"/>
    <dgm:cxn modelId="{A56E232C-4831-46E9-B847-94149B1B12B1}" srcId="{E9025515-B816-4B61-B750-6C253F9086D1}" destId="{C2092270-644C-49BF-8EC7-ED953DF1F820}" srcOrd="0" destOrd="0" parTransId="{ABAE937F-7CE0-4CDC-A02E-A08820E08E5C}" sibTransId="{371303F7-6E8D-43EF-97B4-8D19EE0E624B}"/>
    <dgm:cxn modelId="{7B4DF63C-4102-4D0C-AB33-EDB7D41DB098}" type="presOf" srcId="{E9025515-B816-4B61-B750-6C253F9086D1}" destId="{554619A1-E77E-45ED-A96E-9BAB91B2FB98}" srcOrd="0" destOrd="0" presId="urn:microsoft.com/office/officeart/2005/8/layout/cycle5"/>
    <dgm:cxn modelId="{0A446067-B190-44A1-A98C-E86C37B3C52E}" type="presOf" srcId="{EA7E4980-BD89-4D91-940C-42E84EBF06E9}" destId="{8612F421-577C-40F2-A396-60F17299EBA7}" srcOrd="0" destOrd="0" presId="urn:microsoft.com/office/officeart/2005/8/layout/cycle5"/>
    <dgm:cxn modelId="{FFC58F52-802F-4225-8DFE-C956D18E83CF}" srcId="{E9025515-B816-4B61-B750-6C253F9086D1}" destId="{EA7E4980-BD89-4D91-940C-42E84EBF06E9}" srcOrd="1" destOrd="0" parTransId="{662377D3-4311-4FCC-AED1-09FD8B499FBB}" sibTransId="{0758AE54-BA6C-4815-A440-AF8D12CE3D0C}"/>
    <dgm:cxn modelId="{F67671F9-924C-4D4D-9647-47379D131822}" type="presOf" srcId="{C2092270-644C-49BF-8EC7-ED953DF1F820}" destId="{81FCDF6C-41E9-42D6-A549-B00F624C7E8F}" srcOrd="0" destOrd="0" presId="urn:microsoft.com/office/officeart/2005/8/layout/cycle5"/>
    <dgm:cxn modelId="{6AFB8B9D-F29D-4AC9-BE93-EC7143083900}" type="presParOf" srcId="{554619A1-E77E-45ED-A96E-9BAB91B2FB98}" destId="{81FCDF6C-41E9-42D6-A549-B00F624C7E8F}" srcOrd="0" destOrd="0" presId="urn:microsoft.com/office/officeart/2005/8/layout/cycle5"/>
    <dgm:cxn modelId="{81A996E8-3109-4624-8FB2-D5A158F31072}" type="presParOf" srcId="{554619A1-E77E-45ED-A96E-9BAB91B2FB98}" destId="{C0A61556-1F6C-4F3D-94FB-7E467AAE744E}" srcOrd="1" destOrd="0" presId="urn:microsoft.com/office/officeart/2005/8/layout/cycle5"/>
    <dgm:cxn modelId="{7FCFAFDD-7FE1-4555-920F-A7B5F5F636FF}" type="presParOf" srcId="{554619A1-E77E-45ED-A96E-9BAB91B2FB98}" destId="{AA65779D-F80C-4D68-812F-A8E00AFF7D9C}" srcOrd="2" destOrd="0" presId="urn:microsoft.com/office/officeart/2005/8/layout/cycle5"/>
    <dgm:cxn modelId="{67DF1390-57C5-495C-9910-DE2553CB21B8}" type="presParOf" srcId="{554619A1-E77E-45ED-A96E-9BAB91B2FB98}" destId="{8612F421-577C-40F2-A396-60F17299EBA7}" srcOrd="3" destOrd="0" presId="urn:microsoft.com/office/officeart/2005/8/layout/cycle5"/>
    <dgm:cxn modelId="{BA460473-61A5-4AA8-BC0B-A31B7968E21F}" type="presParOf" srcId="{554619A1-E77E-45ED-A96E-9BAB91B2FB98}" destId="{629D6DD7-4E04-41EB-922A-5713A42F813F}" srcOrd="4" destOrd="0" presId="urn:microsoft.com/office/officeart/2005/8/layout/cycle5"/>
    <dgm:cxn modelId="{454EC344-0588-4B33-B244-09D7385B3001}" type="presParOf" srcId="{554619A1-E77E-45ED-A96E-9BAB91B2FB98}" destId="{213C9026-9F88-4410-B3D5-9F94CBC7CCE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87441B-9816-4AC9-886F-A05097FA5C4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ABE110-EB0C-4144-911B-D3C362BCEF5D}">
      <dgm:prSet/>
      <dgm:spPr/>
      <dgm:t>
        <a:bodyPr/>
        <a:lstStyle/>
        <a:p>
          <a:pPr>
            <a:defRPr b="1"/>
          </a:pPr>
          <a:r>
            <a:rPr lang="en-IN"/>
            <a:t>Saumya :</a:t>
          </a:r>
          <a:endParaRPr lang="en-US"/>
        </a:p>
      </dgm:t>
    </dgm:pt>
    <dgm:pt modelId="{4E3D7E0F-62B2-409F-9AD9-7D83F8D7807F}" type="parTrans" cxnId="{894ED41E-02B5-4700-BEFC-0765E98E4443}">
      <dgm:prSet/>
      <dgm:spPr/>
      <dgm:t>
        <a:bodyPr/>
        <a:lstStyle/>
        <a:p>
          <a:endParaRPr lang="en-US"/>
        </a:p>
      </dgm:t>
    </dgm:pt>
    <dgm:pt modelId="{64979893-A69C-4194-B6C9-0F82C3C06008}" type="sibTrans" cxnId="{894ED41E-02B5-4700-BEFC-0765E98E4443}">
      <dgm:prSet/>
      <dgm:spPr/>
      <dgm:t>
        <a:bodyPr/>
        <a:lstStyle/>
        <a:p>
          <a:endParaRPr lang="en-US"/>
        </a:p>
      </dgm:t>
    </dgm:pt>
    <dgm:pt modelId="{680F5411-8CC8-4A57-87BD-03A3DA66E25E}">
      <dgm:prSet/>
      <dgm:spPr/>
      <dgm:t>
        <a:bodyPr/>
        <a:lstStyle/>
        <a:p>
          <a:r>
            <a:rPr lang="en-IN"/>
            <a:t>Dataset Management</a:t>
          </a:r>
          <a:endParaRPr lang="en-US"/>
        </a:p>
      </dgm:t>
    </dgm:pt>
    <dgm:pt modelId="{D15063A9-2BDF-4249-8E17-0350225596B3}" type="parTrans" cxnId="{7B6280D6-A2E1-4147-B6D2-4688977FFEF3}">
      <dgm:prSet/>
      <dgm:spPr/>
      <dgm:t>
        <a:bodyPr/>
        <a:lstStyle/>
        <a:p>
          <a:endParaRPr lang="en-US"/>
        </a:p>
      </dgm:t>
    </dgm:pt>
    <dgm:pt modelId="{F97FFEDE-32A9-4384-84CB-8D83D2D783AC}" type="sibTrans" cxnId="{7B6280D6-A2E1-4147-B6D2-4688977FFEF3}">
      <dgm:prSet/>
      <dgm:spPr/>
      <dgm:t>
        <a:bodyPr/>
        <a:lstStyle/>
        <a:p>
          <a:endParaRPr lang="en-US"/>
        </a:p>
      </dgm:t>
    </dgm:pt>
    <dgm:pt modelId="{EFAD9E33-F7A6-4C49-8AE8-476EE2120D7E}">
      <dgm:prSet/>
      <dgm:spPr/>
      <dgm:t>
        <a:bodyPr/>
        <a:lstStyle/>
        <a:p>
          <a:r>
            <a:rPr lang="en-IN"/>
            <a:t>Histogram of probability density class.</a:t>
          </a:r>
          <a:endParaRPr lang="en-US"/>
        </a:p>
      </dgm:t>
    </dgm:pt>
    <dgm:pt modelId="{CC0FC84A-6B4A-40B9-B153-31108598D2D6}" type="parTrans" cxnId="{CB311853-B731-427D-80B9-E6A45D06538D}">
      <dgm:prSet/>
      <dgm:spPr/>
      <dgm:t>
        <a:bodyPr/>
        <a:lstStyle/>
        <a:p>
          <a:endParaRPr lang="en-US"/>
        </a:p>
      </dgm:t>
    </dgm:pt>
    <dgm:pt modelId="{369DB698-3183-4EF5-BD18-BE58102A33B0}" type="sibTrans" cxnId="{CB311853-B731-427D-80B9-E6A45D06538D}">
      <dgm:prSet/>
      <dgm:spPr/>
      <dgm:t>
        <a:bodyPr/>
        <a:lstStyle/>
        <a:p>
          <a:endParaRPr lang="en-US"/>
        </a:p>
      </dgm:t>
    </dgm:pt>
    <dgm:pt modelId="{3CFF6DA4-6FB0-441D-8E10-AAC710C65312}">
      <dgm:prSet/>
      <dgm:spPr/>
      <dgm:t>
        <a:bodyPr/>
        <a:lstStyle/>
        <a:p>
          <a:r>
            <a:rPr lang="en-IN"/>
            <a:t>Update parameters.</a:t>
          </a:r>
          <a:endParaRPr lang="en-US"/>
        </a:p>
      </dgm:t>
    </dgm:pt>
    <dgm:pt modelId="{8E8E58BF-E588-45BE-9E8A-AECF10777ACB}" type="parTrans" cxnId="{ABDAFBCB-729F-48A1-95BE-216F70F936C8}">
      <dgm:prSet/>
      <dgm:spPr/>
      <dgm:t>
        <a:bodyPr/>
        <a:lstStyle/>
        <a:p>
          <a:endParaRPr lang="en-US"/>
        </a:p>
      </dgm:t>
    </dgm:pt>
    <dgm:pt modelId="{6CAEADFC-E891-4FDA-AEED-41DF3ADE7D01}" type="sibTrans" cxnId="{ABDAFBCB-729F-48A1-95BE-216F70F936C8}">
      <dgm:prSet/>
      <dgm:spPr/>
      <dgm:t>
        <a:bodyPr/>
        <a:lstStyle/>
        <a:p>
          <a:endParaRPr lang="en-US"/>
        </a:p>
      </dgm:t>
    </dgm:pt>
    <dgm:pt modelId="{E6FEF564-8B64-45FD-80A4-D0326BB522DC}">
      <dgm:prSet/>
      <dgm:spPr/>
      <dgm:t>
        <a:bodyPr/>
        <a:lstStyle/>
        <a:p>
          <a:r>
            <a:rPr lang="en-IN"/>
            <a:t>Obtain judgement parameters for opensource dataset.</a:t>
          </a:r>
          <a:endParaRPr lang="en-US"/>
        </a:p>
      </dgm:t>
    </dgm:pt>
    <dgm:pt modelId="{1E915E8D-1368-45E0-B393-6480EF753E66}" type="parTrans" cxnId="{660B9B3B-7626-4808-92FF-923B0214FF2B}">
      <dgm:prSet/>
      <dgm:spPr/>
      <dgm:t>
        <a:bodyPr/>
        <a:lstStyle/>
        <a:p>
          <a:endParaRPr lang="en-US"/>
        </a:p>
      </dgm:t>
    </dgm:pt>
    <dgm:pt modelId="{3EBA6AD0-2CBC-4871-A85D-6461DEEC0AE3}" type="sibTrans" cxnId="{660B9B3B-7626-4808-92FF-923B0214FF2B}">
      <dgm:prSet/>
      <dgm:spPr/>
      <dgm:t>
        <a:bodyPr/>
        <a:lstStyle/>
        <a:p>
          <a:endParaRPr lang="en-US"/>
        </a:p>
      </dgm:t>
    </dgm:pt>
    <dgm:pt modelId="{68146442-91BF-407A-A1C2-CAA1703BB09F}">
      <dgm:prSet/>
      <dgm:spPr/>
      <dgm:t>
        <a:bodyPr/>
        <a:lstStyle/>
        <a:p>
          <a:pPr>
            <a:defRPr b="1"/>
          </a:pPr>
          <a:r>
            <a:rPr lang="en-IN"/>
            <a:t>Aniket :</a:t>
          </a:r>
          <a:endParaRPr lang="en-US"/>
        </a:p>
      </dgm:t>
    </dgm:pt>
    <dgm:pt modelId="{D5039EBD-F00A-4A87-A315-43E3EC9F8C14}" type="parTrans" cxnId="{52328FF5-FBA1-48FA-B036-15C03C893B4B}">
      <dgm:prSet/>
      <dgm:spPr/>
      <dgm:t>
        <a:bodyPr/>
        <a:lstStyle/>
        <a:p>
          <a:endParaRPr lang="en-US"/>
        </a:p>
      </dgm:t>
    </dgm:pt>
    <dgm:pt modelId="{A3B3A3D8-C71E-4615-A206-F108C6B17DC8}" type="sibTrans" cxnId="{52328FF5-FBA1-48FA-B036-15C03C893B4B}">
      <dgm:prSet/>
      <dgm:spPr/>
      <dgm:t>
        <a:bodyPr/>
        <a:lstStyle/>
        <a:p>
          <a:endParaRPr lang="en-US"/>
        </a:p>
      </dgm:t>
    </dgm:pt>
    <dgm:pt modelId="{72822547-3199-44A2-BA07-4A815BF95807}">
      <dgm:prSet/>
      <dgm:spPr/>
      <dgm:t>
        <a:bodyPr/>
        <a:lstStyle/>
        <a:p>
          <a:r>
            <a:rPr lang="en-IN"/>
            <a:t>L1 and L2 optimisation for minimizing shading discontinuities.</a:t>
          </a:r>
          <a:endParaRPr lang="en-US"/>
        </a:p>
      </dgm:t>
    </dgm:pt>
    <dgm:pt modelId="{5DF48D37-D9F4-409F-BB47-25C46287F7C6}" type="parTrans" cxnId="{C759AB34-A748-4694-9DC0-41295F2CE355}">
      <dgm:prSet/>
      <dgm:spPr/>
      <dgm:t>
        <a:bodyPr/>
        <a:lstStyle/>
        <a:p>
          <a:endParaRPr lang="en-US"/>
        </a:p>
      </dgm:t>
    </dgm:pt>
    <dgm:pt modelId="{FB0DC8BA-89A3-455F-9DC2-87D8140DCB3F}" type="sibTrans" cxnId="{C759AB34-A748-4694-9DC0-41295F2CE355}">
      <dgm:prSet/>
      <dgm:spPr/>
      <dgm:t>
        <a:bodyPr/>
        <a:lstStyle/>
        <a:p>
          <a:endParaRPr lang="en-US"/>
        </a:p>
      </dgm:t>
    </dgm:pt>
    <dgm:pt modelId="{143B745E-5BE1-4541-A4BE-CBF61ED5D99C}">
      <dgm:prSet/>
      <dgm:spPr/>
      <dgm:t>
        <a:bodyPr/>
        <a:lstStyle/>
        <a:p>
          <a:r>
            <a:rPr lang="en-IN"/>
            <a:t>Created wrapper for DenseCRF [from Krahenbuhl].</a:t>
          </a:r>
          <a:endParaRPr lang="en-US"/>
        </a:p>
      </dgm:t>
    </dgm:pt>
    <dgm:pt modelId="{123BAFEB-21C9-4391-AE25-DB6B20571CC3}" type="parTrans" cxnId="{B78BA4D3-7043-43AE-AB0F-EBC69EFC989B}">
      <dgm:prSet/>
      <dgm:spPr/>
      <dgm:t>
        <a:bodyPr/>
        <a:lstStyle/>
        <a:p>
          <a:endParaRPr lang="en-US"/>
        </a:p>
      </dgm:t>
    </dgm:pt>
    <dgm:pt modelId="{EE1D253A-BE16-4109-8FAC-46C6FFF75F25}" type="sibTrans" cxnId="{B78BA4D3-7043-43AE-AB0F-EBC69EFC989B}">
      <dgm:prSet/>
      <dgm:spPr/>
      <dgm:t>
        <a:bodyPr/>
        <a:lstStyle/>
        <a:p>
          <a:endParaRPr lang="en-US"/>
        </a:p>
      </dgm:t>
    </dgm:pt>
    <dgm:pt modelId="{9F8BA016-0915-4167-836D-D1380435C296}">
      <dgm:prSet/>
      <dgm:spPr/>
      <dgm:t>
        <a:bodyPr/>
        <a:lstStyle/>
        <a:p>
          <a:r>
            <a:rPr lang="en-IN"/>
            <a:t>Integrated cpp files.</a:t>
          </a:r>
          <a:endParaRPr lang="en-US"/>
        </a:p>
      </dgm:t>
    </dgm:pt>
    <dgm:pt modelId="{BE085D89-9566-426B-B261-A7622D9FD183}" type="parTrans" cxnId="{99718D78-C767-41A1-AFAB-5A487BA0F19D}">
      <dgm:prSet/>
      <dgm:spPr/>
      <dgm:t>
        <a:bodyPr/>
        <a:lstStyle/>
        <a:p>
          <a:endParaRPr lang="en-US"/>
        </a:p>
      </dgm:t>
    </dgm:pt>
    <dgm:pt modelId="{B2787B76-E61F-46AF-991B-BDB9C23F53B7}" type="sibTrans" cxnId="{99718D78-C767-41A1-AFAB-5A487BA0F19D}">
      <dgm:prSet/>
      <dgm:spPr/>
      <dgm:t>
        <a:bodyPr/>
        <a:lstStyle/>
        <a:p>
          <a:endParaRPr lang="en-US"/>
        </a:p>
      </dgm:t>
    </dgm:pt>
    <dgm:pt modelId="{A2BB9BB1-EFF7-4456-B355-0E6B3C8EFAE3}">
      <dgm:prSet/>
      <dgm:spPr/>
      <dgm:t>
        <a:bodyPr/>
        <a:lstStyle/>
        <a:p>
          <a:pPr>
            <a:defRPr b="1"/>
          </a:pPr>
          <a:r>
            <a:rPr lang="en-IN"/>
            <a:t>Soumyasis :</a:t>
          </a:r>
          <a:endParaRPr lang="en-US"/>
        </a:p>
      </dgm:t>
    </dgm:pt>
    <dgm:pt modelId="{3CC62D36-773F-4752-8350-5674FD5ECF09}" type="parTrans" cxnId="{13C9BC6D-BC46-4824-B68E-1D7832999343}">
      <dgm:prSet/>
      <dgm:spPr/>
      <dgm:t>
        <a:bodyPr/>
        <a:lstStyle/>
        <a:p>
          <a:endParaRPr lang="en-US"/>
        </a:p>
      </dgm:t>
    </dgm:pt>
    <dgm:pt modelId="{CE0E1206-1703-49EA-BF6D-1CEC92768705}" type="sibTrans" cxnId="{13C9BC6D-BC46-4824-B68E-1D7832999343}">
      <dgm:prSet/>
      <dgm:spPr/>
      <dgm:t>
        <a:bodyPr/>
        <a:lstStyle/>
        <a:p>
          <a:endParaRPr lang="en-US"/>
        </a:p>
      </dgm:t>
    </dgm:pt>
    <dgm:pt modelId="{8913B14E-B244-4CE0-B90D-8C5663CB23B6}">
      <dgm:prSet/>
      <dgm:spPr/>
      <dgm:t>
        <a:bodyPr/>
        <a:lstStyle/>
        <a:p>
          <a:r>
            <a:rPr lang="en-IN"/>
            <a:t>Documentation.</a:t>
          </a:r>
          <a:endParaRPr lang="en-US"/>
        </a:p>
      </dgm:t>
    </dgm:pt>
    <dgm:pt modelId="{9F103408-D684-4285-BCD3-CEA9B590477D}" type="parTrans" cxnId="{BE7CCECE-690D-4093-8EA0-227BAB87B5E9}">
      <dgm:prSet/>
      <dgm:spPr/>
      <dgm:t>
        <a:bodyPr/>
        <a:lstStyle/>
        <a:p>
          <a:endParaRPr lang="en-US"/>
        </a:p>
      </dgm:t>
    </dgm:pt>
    <dgm:pt modelId="{62513E61-B12A-44E2-9B2E-4ADC6D36C60A}" type="sibTrans" cxnId="{BE7CCECE-690D-4093-8EA0-227BAB87B5E9}">
      <dgm:prSet/>
      <dgm:spPr/>
      <dgm:t>
        <a:bodyPr/>
        <a:lstStyle/>
        <a:p>
          <a:endParaRPr lang="en-US"/>
        </a:p>
      </dgm:t>
    </dgm:pt>
    <dgm:pt modelId="{39D6C76B-1E44-453A-829F-CA47F349AC94}">
      <dgm:prSet/>
      <dgm:spPr/>
      <dgm:t>
        <a:bodyPr/>
        <a:lstStyle/>
        <a:p>
          <a:r>
            <a:rPr lang="en-IN"/>
            <a:t>Created function for image interface.</a:t>
          </a:r>
          <a:endParaRPr lang="en-US"/>
        </a:p>
      </dgm:t>
    </dgm:pt>
    <dgm:pt modelId="{7D57647C-9A0A-4C75-9BAC-4D6121C70EAE}" type="parTrans" cxnId="{E15AEAED-218B-4E50-8821-95F51B1C6DAB}">
      <dgm:prSet/>
      <dgm:spPr/>
      <dgm:t>
        <a:bodyPr/>
        <a:lstStyle/>
        <a:p>
          <a:endParaRPr lang="en-US"/>
        </a:p>
      </dgm:t>
    </dgm:pt>
    <dgm:pt modelId="{4B53653B-A89C-4F48-8250-324089D7FBDA}" type="sibTrans" cxnId="{E15AEAED-218B-4E50-8821-95F51B1C6DAB}">
      <dgm:prSet/>
      <dgm:spPr/>
      <dgm:t>
        <a:bodyPr/>
        <a:lstStyle/>
        <a:p>
          <a:endParaRPr lang="en-US"/>
        </a:p>
      </dgm:t>
    </dgm:pt>
    <dgm:pt modelId="{B0FA4331-E785-49A3-BB07-B75EB0DB7EE1}">
      <dgm:prSet/>
      <dgm:spPr/>
      <dgm:t>
        <a:bodyPr/>
        <a:lstStyle/>
        <a:p>
          <a:r>
            <a:rPr lang="en-IN"/>
            <a:t>Algorithm initialization.</a:t>
          </a:r>
          <a:endParaRPr lang="en-US"/>
        </a:p>
      </dgm:t>
    </dgm:pt>
    <dgm:pt modelId="{C4ACEF4A-30D4-449F-988B-256F7A6E49DD}" type="parTrans" cxnId="{D84D7FE8-57A2-41D1-AEF5-8499D2F8CEDB}">
      <dgm:prSet/>
      <dgm:spPr/>
      <dgm:t>
        <a:bodyPr/>
        <a:lstStyle/>
        <a:p>
          <a:endParaRPr lang="en-US"/>
        </a:p>
      </dgm:t>
    </dgm:pt>
    <dgm:pt modelId="{F2836BFA-8C3B-405D-A768-24DCFB36863A}" type="sibTrans" cxnId="{D84D7FE8-57A2-41D1-AEF5-8499D2F8CEDB}">
      <dgm:prSet/>
      <dgm:spPr/>
      <dgm:t>
        <a:bodyPr/>
        <a:lstStyle/>
        <a:p>
          <a:endParaRPr lang="en-US"/>
        </a:p>
      </dgm:t>
    </dgm:pt>
    <dgm:pt modelId="{D90B60C0-2A89-4698-A5D6-CBFA0E04145E}">
      <dgm:prSet/>
      <dgm:spPr/>
      <dgm:t>
        <a:bodyPr/>
        <a:lstStyle/>
        <a:p>
          <a:r>
            <a:rPr lang="en-IN"/>
            <a:t>Repaired the energy function.</a:t>
          </a:r>
          <a:endParaRPr lang="en-US"/>
        </a:p>
      </dgm:t>
    </dgm:pt>
    <dgm:pt modelId="{E9F4DB0E-29B8-40F2-AFE8-54FA0535AA38}" type="parTrans" cxnId="{F0C9D027-37E3-4551-BA97-52007E3705B7}">
      <dgm:prSet/>
      <dgm:spPr/>
      <dgm:t>
        <a:bodyPr/>
        <a:lstStyle/>
        <a:p>
          <a:endParaRPr lang="en-US"/>
        </a:p>
      </dgm:t>
    </dgm:pt>
    <dgm:pt modelId="{4745F2B2-38E7-4C56-B874-8AFF4BBAD810}" type="sibTrans" cxnId="{F0C9D027-37E3-4551-BA97-52007E3705B7}">
      <dgm:prSet/>
      <dgm:spPr/>
      <dgm:t>
        <a:bodyPr/>
        <a:lstStyle/>
        <a:p>
          <a:endParaRPr lang="en-US"/>
        </a:p>
      </dgm:t>
    </dgm:pt>
    <dgm:pt modelId="{1334BCF7-9A0E-4465-BD12-40217820DF02}">
      <dgm:prSet/>
      <dgm:spPr/>
      <dgm:t>
        <a:bodyPr/>
        <a:lstStyle/>
        <a:p>
          <a:pPr>
            <a:defRPr b="1"/>
          </a:pPr>
          <a:r>
            <a:rPr lang="en-IN"/>
            <a:t>Combined work:</a:t>
          </a:r>
          <a:endParaRPr lang="en-US"/>
        </a:p>
      </dgm:t>
    </dgm:pt>
    <dgm:pt modelId="{D2AF4D64-60DA-459C-BA7C-E6DF356F85B3}" type="parTrans" cxnId="{929E283E-9B75-4833-A81C-F574F36B5F97}">
      <dgm:prSet/>
      <dgm:spPr/>
      <dgm:t>
        <a:bodyPr/>
        <a:lstStyle/>
        <a:p>
          <a:endParaRPr lang="en-US"/>
        </a:p>
      </dgm:t>
    </dgm:pt>
    <dgm:pt modelId="{E5AB2619-390D-48C2-A116-A234DA46E69F}" type="sibTrans" cxnId="{929E283E-9B75-4833-A81C-F574F36B5F97}">
      <dgm:prSet/>
      <dgm:spPr/>
      <dgm:t>
        <a:bodyPr/>
        <a:lstStyle/>
        <a:p>
          <a:endParaRPr lang="en-US"/>
        </a:p>
      </dgm:t>
    </dgm:pt>
    <dgm:pt modelId="{D41B35AB-96F9-4DC7-8C07-A0DEB5ADAAFB}">
      <dgm:prSet/>
      <dgm:spPr/>
      <dgm:t>
        <a:bodyPr/>
        <a:lstStyle/>
        <a:p>
          <a:r>
            <a:rPr lang="en-IN"/>
            <a:t>Saumya </a:t>
          </a:r>
          <a:r>
            <a:rPr lang="en-IN" dirty="0"/>
            <a:t>and Soumyasis :</a:t>
          </a:r>
          <a:endParaRPr lang="en-US" dirty="0"/>
        </a:p>
      </dgm:t>
    </dgm:pt>
    <dgm:pt modelId="{AE96BD20-1441-4BF9-A9F4-A9C4A34ED15C}" type="parTrans" cxnId="{7942F58D-DC91-496D-A1AD-4616FEB66316}">
      <dgm:prSet/>
      <dgm:spPr/>
      <dgm:t>
        <a:bodyPr/>
        <a:lstStyle/>
        <a:p>
          <a:endParaRPr lang="en-US"/>
        </a:p>
      </dgm:t>
    </dgm:pt>
    <dgm:pt modelId="{119C954E-26EE-40CD-B2A0-EEFFD08F4DDC}" type="sibTrans" cxnId="{7942F58D-DC91-496D-A1AD-4616FEB66316}">
      <dgm:prSet/>
      <dgm:spPr/>
      <dgm:t>
        <a:bodyPr/>
        <a:lstStyle/>
        <a:p>
          <a:endParaRPr lang="en-US"/>
        </a:p>
      </dgm:t>
    </dgm:pt>
    <dgm:pt modelId="{894D5328-CE03-466A-839C-609965DEC0B2}">
      <dgm:prSet/>
      <dgm:spPr/>
      <dgm:t>
        <a:bodyPr/>
        <a:lstStyle/>
        <a:p>
          <a:r>
            <a:rPr lang="en-IN" dirty="0"/>
            <a:t>Built solver class</a:t>
          </a:r>
          <a:endParaRPr lang="en-US" dirty="0"/>
        </a:p>
      </dgm:t>
    </dgm:pt>
    <dgm:pt modelId="{7E41E29C-284F-4699-A0C2-1F91DB35A87A}" type="parTrans" cxnId="{48E80BC4-6F97-4BA2-90A0-505899614FAD}">
      <dgm:prSet/>
      <dgm:spPr/>
      <dgm:t>
        <a:bodyPr/>
        <a:lstStyle/>
        <a:p>
          <a:endParaRPr lang="en-US"/>
        </a:p>
      </dgm:t>
    </dgm:pt>
    <dgm:pt modelId="{C8B7CD52-7023-4466-921E-C95A949276F3}" type="sibTrans" cxnId="{48E80BC4-6F97-4BA2-90A0-505899614FAD}">
      <dgm:prSet/>
      <dgm:spPr/>
      <dgm:t>
        <a:bodyPr/>
        <a:lstStyle/>
        <a:p>
          <a:endParaRPr lang="en-US"/>
        </a:p>
      </dgm:t>
    </dgm:pt>
    <dgm:pt modelId="{33F12611-72C7-4FEC-9756-2CD651B9671C}">
      <dgm:prSet/>
      <dgm:spPr/>
      <dgm:t>
        <a:bodyPr/>
        <a:lstStyle/>
        <a:p>
          <a:endParaRPr lang="en-IN" dirty="0"/>
        </a:p>
        <a:p>
          <a:r>
            <a:rPr lang="en-IN" dirty="0"/>
            <a:t>Aniket and Soumyasis :</a:t>
          </a:r>
          <a:endParaRPr lang="en-US" dirty="0"/>
        </a:p>
      </dgm:t>
    </dgm:pt>
    <dgm:pt modelId="{C11F8507-A398-4B56-8FEE-88077E340B9B}" type="parTrans" cxnId="{8970E13F-95F9-497D-A409-DC07AB9AEE0F}">
      <dgm:prSet/>
      <dgm:spPr/>
      <dgm:t>
        <a:bodyPr/>
        <a:lstStyle/>
        <a:p>
          <a:endParaRPr lang="en-US"/>
        </a:p>
      </dgm:t>
    </dgm:pt>
    <dgm:pt modelId="{EB05D6BF-454A-4B02-B05F-ED72BFF38E92}" type="sibTrans" cxnId="{8970E13F-95F9-497D-A409-DC07AB9AEE0F}">
      <dgm:prSet/>
      <dgm:spPr/>
      <dgm:t>
        <a:bodyPr/>
        <a:lstStyle/>
        <a:p>
          <a:endParaRPr lang="en-US"/>
        </a:p>
      </dgm:t>
    </dgm:pt>
    <dgm:pt modelId="{CAF5FFF5-85B9-4C54-9655-F8385607E566}">
      <dgm:prSet/>
      <dgm:spPr/>
      <dgm:t>
        <a:bodyPr/>
        <a:lstStyle/>
        <a:p>
          <a:r>
            <a:rPr lang="en-IN" dirty="0"/>
            <a:t>Energy function optimizer for stage 1</a:t>
          </a:r>
          <a:endParaRPr lang="en-US" dirty="0"/>
        </a:p>
      </dgm:t>
    </dgm:pt>
    <dgm:pt modelId="{3CF1BBE4-39E9-48EA-B68D-D3813674F2F6}" type="parTrans" cxnId="{FBDDFCFA-3B10-46E6-86E3-5D3295DFB205}">
      <dgm:prSet/>
      <dgm:spPr/>
      <dgm:t>
        <a:bodyPr/>
        <a:lstStyle/>
        <a:p>
          <a:endParaRPr lang="en-US"/>
        </a:p>
      </dgm:t>
    </dgm:pt>
    <dgm:pt modelId="{6DB56D55-965E-4BC1-A2A2-8D10EA0E5392}" type="sibTrans" cxnId="{FBDDFCFA-3B10-46E6-86E3-5D3295DFB205}">
      <dgm:prSet/>
      <dgm:spPr/>
      <dgm:t>
        <a:bodyPr/>
        <a:lstStyle/>
        <a:p>
          <a:endParaRPr lang="en-US"/>
        </a:p>
      </dgm:t>
    </dgm:pt>
    <dgm:pt modelId="{84C82BE4-E13E-49D4-9CC9-B5256A7A746F}">
      <dgm:prSet/>
      <dgm:spPr/>
      <dgm:t>
        <a:bodyPr/>
        <a:lstStyle/>
        <a:p>
          <a:endParaRPr lang="en-IN" dirty="0"/>
        </a:p>
        <a:p>
          <a:r>
            <a:rPr lang="en-IN" dirty="0"/>
            <a:t>All together : Debugging</a:t>
          </a:r>
          <a:endParaRPr lang="en-US" dirty="0"/>
        </a:p>
      </dgm:t>
    </dgm:pt>
    <dgm:pt modelId="{C8269B2C-80AD-4CB2-BFEA-CED31F8035BB}" type="parTrans" cxnId="{06DD36A6-BACF-4979-A4A6-CC1A73093395}">
      <dgm:prSet/>
      <dgm:spPr/>
      <dgm:t>
        <a:bodyPr/>
        <a:lstStyle/>
        <a:p>
          <a:endParaRPr lang="en-US"/>
        </a:p>
      </dgm:t>
    </dgm:pt>
    <dgm:pt modelId="{CBD26489-2A03-4E5A-A0D8-0D1D3A53E5DC}" type="sibTrans" cxnId="{06DD36A6-BACF-4979-A4A6-CC1A73093395}">
      <dgm:prSet/>
      <dgm:spPr/>
      <dgm:t>
        <a:bodyPr/>
        <a:lstStyle/>
        <a:p>
          <a:endParaRPr lang="en-US"/>
        </a:p>
      </dgm:t>
    </dgm:pt>
    <dgm:pt modelId="{A5DF7BE9-DEFE-4E1A-9F87-429EBAFCB7FB}" type="pres">
      <dgm:prSet presAssocID="{C587441B-9816-4AC9-886F-A05097FA5C41}" presName="root" presStyleCnt="0">
        <dgm:presLayoutVars>
          <dgm:dir/>
          <dgm:resizeHandles val="exact"/>
        </dgm:presLayoutVars>
      </dgm:prSet>
      <dgm:spPr/>
    </dgm:pt>
    <dgm:pt modelId="{C9DBD4B9-A319-4DB0-B2D4-35FBEC574B6E}" type="pres">
      <dgm:prSet presAssocID="{10ABE110-EB0C-4144-911B-D3C362BCEF5D}" presName="compNode" presStyleCnt="0"/>
      <dgm:spPr/>
    </dgm:pt>
    <dgm:pt modelId="{CC4F4282-1FD3-49EA-ACF0-7FB0D2C524B5}" type="pres">
      <dgm:prSet presAssocID="{10ABE110-EB0C-4144-911B-D3C362BCEF5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454828-2F5E-4B63-8330-23B4B56313C6}" type="pres">
      <dgm:prSet presAssocID="{10ABE110-EB0C-4144-911B-D3C362BCEF5D}" presName="iconSpace" presStyleCnt="0"/>
      <dgm:spPr/>
    </dgm:pt>
    <dgm:pt modelId="{2659BEFC-88E8-4F70-A3D8-BFBE146DB3D9}" type="pres">
      <dgm:prSet presAssocID="{10ABE110-EB0C-4144-911B-D3C362BCEF5D}" presName="parTx" presStyleLbl="revTx" presStyleIdx="0" presStyleCnt="8">
        <dgm:presLayoutVars>
          <dgm:chMax val="0"/>
          <dgm:chPref val="0"/>
        </dgm:presLayoutVars>
      </dgm:prSet>
      <dgm:spPr/>
    </dgm:pt>
    <dgm:pt modelId="{7EAE607A-673B-409D-A228-FA472B851277}" type="pres">
      <dgm:prSet presAssocID="{10ABE110-EB0C-4144-911B-D3C362BCEF5D}" presName="txSpace" presStyleCnt="0"/>
      <dgm:spPr/>
    </dgm:pt>
    <dgm:pt modelId="{B7F32A00-6065-4E77-B21F-B020E51587F3}" type="pres">
      <dgm:prSet presAssocID="{10ABE110-EB0C-4144-911B-D3C362BCEF5D}" presName="desTx" presStyleLbl="revTx" presStyleIdx="1" presStyleCnt="8">
        <dgm:presLayoutVars/>
      </dgm:prSet>
      <dgm:spPr/>
    </dgm:pt>
    <dgm:pt modelId="{63857355-7370-4FEC-BB66-54EAE85BA4DE}" type="pres">
      <dgm:prSet presAssocID="{64979893-A69C-4194-B6C9-0F82C3C06008}" presName="sibTrans" presStyleCnt="0"/>
      <dgm:spPr/>
    </dgm:pt>
    <dgm:pt modelId="{879C923A-76C2-4059-B258-79E42DDE7DC1}" type="pres">
      <dgm:prSet presAssocID="{68146442-91BF-407A-A1C2-CAA1703BB09F}" presName="compNode" presStyleCnt="0"/>
      <dgm:spPr/>
    </dgm:pt>
    <dgm:pt modelId="{7C317F2F-66FA-4366-A3E7-13D6372C770C}" type="pres">
      <dgm:prSet presAssocID="{68146442-91BF-407A-A1C2-CAA1703BB0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0A381F9-6C6A-407D-9138-1A6A8564C00E}" type="pres">
      <dgm:prSet presAssocID="{68146442-91BF-407A-A1C2-CAA1703BB09F}" presName="iconSpace" presStyleCnt="0"/>
      <dgm:spPr/>
    </dgm:pt>
    <dgm:pt modelId="{E240B3EE-6207-4870-8524-153AFE5FCC5E}" type="pres">
      <dgm:prSet presAssocID="{68146442-91BF-407A-A1C2-CAA1703BB09F}" presName="parTx" presStyleLbl="revTx" presStyleIdx="2" presStyleCnt="8">
        <dgm:presLayoutVars>
          <dgm:chMax val="0"/>
          <dgm:chPref val="0"/>
        </dgm:presLayoutVars>
      </dgm:prSet>
      <dgm:spPr/>
    </dgm:pt>
    <dgm:pt modelId="{86F37FEF-0B54-4BE3-A217-B02E3EA6D7F0}" type="pres">
      <dgm:prSet presAssocID="{68146442-91BF-407A-A1C2-CAA1703BB09F}" presName="txSpace" presStyleCnt="0"/>
      <dgm:spPr/>
    </dgm:pt>
    <dgm:pt modelId="{461304D8-5398-4B2C-9E5C-960AF2E130B7}" type="pres">
      <dgm:prSet presAssocID="{68146442-91BF-407A-A1C2-CAA1703BB09F}" presName="desTx" presStyleLbl="revTx" presStyleIdx="3" presStyleCnt="8">
        <dgm:presLayoutVars/>
      </dgm:prSet>
      <dgm:spPr/>
    </dgm:pt>
    <dgm:pt modelId="{4C1C9266-6E02-45EC-B669-1706820EF330}" type="pres">
      <dgm:prSet presAssocID="{A3B3A3D8-C71E-4615-A206-F108C6B17DC8}" presName="sibTrans" presStyleCnt="0"/>
      <dgm:spPr/>
    </dgm:pt>
    <dgm:pt modelId="{DAA8415F-3C00-4269-9DBC-4394C746663A}" type="pres">
      <dgm:prSet presAssocID="{A2BB9BB1-EFF7-4456-B355-0E6B3C8EFAE3}" presName="compNode" presStyleCnt="0"/>
      <dgm:spPr/>
    </dgm:pt>
    <dgm:pt modelId="{FE4EAD5F-5F78-497B-9B5B-1A416A2343C9}" type="pres">
      <dgm:prSet presAssocID="{A2BB9BB1-EFF7-4456-B355-0E6B3C8EFA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B439C24-EF08-4278-99CF-F83C233AC4C2}" type="pres">
      <dgm:prSet presAssocID="{A2BB9BB1-EFF7-4456-B355-0E6B3C8EFAE3}" presName="iconSpace" presStyleCnt="0"/>
      <dgm:spPr/>
    </dgm:pt>
    <dgm:pt modelId="{76DC34F0-53D7-4969-8589-299B0AC6E9CF}" type="pres">
      <dgm:prSet presAssocID="{A2BB9BB1-EFF7-4456-B355-0E6B3C8EFAE3}" presName="parTx" presStyleLbl="revTx" presStyleIdx="4" presStyleCnt="8">
        <dgm:presLayoutVars>
          <dgm:chMax val="0"/>
          <dgm:chPref val="0"/>
        </dgm:presLayoutVars>
      </dgm:prSet>
      <dgm:spPr/>
    </dgm:pt>
    <dgm:pt modelId="{2A23B282-5CA8-419E-92EC-F6774CD5653F}" type="pres">
      <dgm:prSet presAssocID="{A2BB9BB1-EFF7-4456-B355-0E6B3C8EFAE3}" presName="txSpace" presStyleCnt="0"/>
      <dgm:spPr/>
    </dgm:pt>
    <dgm:pt modelId="{F6BEA34C-E53D-4A7B-A2A8-68C16A0AC2DC}" type="pres">
      <dgm:prSet presAssocID="{A2BB9BB1-EFF7-4456-B355-0E6B3C8EFAE3}" presName="desTx" presStyleLbl="revTx" presStyleIdx="5" presStyleCnt="8">
        <dgm:presLayoutVars/>
      </dgm:prSet>
      <dgm:spPr/>
    </dgm:pt>
    <dgm:pt modelId="{DCC61ACB-3D67-4298-920D-EE43E1F79647}" type="pres">
      <dgm:prSet presAssocID="{CE0E1206-1703-49EA-BF6D-1CEC92768705}" presName="sibTrans" presStyleCnt="0"/>
      <dgm:spPr/>
    </dgm:pt>
    <dgm:pt modelId="{53DD1438-4108-47C8-A523-BC9613E47F3F}" type="pres">
      <dgm:prSet presAssocID="{1334BCF7-9A0E-4465-BD12-40217820DF02}" presName="compNode" presStyleCnt="0"/>
      <dgm:spPr/>
    </dgm:pt>
    <dgm:pt modelId="{97BCE67D-7DAF-4176-89B5-5DD3386C04AC}" type="pres">
      <dgm:prSet presAssocID="{1334BCF7-9A0E-4465-BD12-40217820DF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F5AE0D-A7D0-4C6F-9C66-CA301D33A528}" type="pres">
      <dgm:prSet presAssocID="{1334BCF7-9A0E-4465-BD12-40217820DF02}" presName="iconSpace" presStyleCnt="0"/>
      <dgm:spPr/>
    </dgm:pt>
    <dgm:pt modelId="{4BC33B4F-9E2E-4FF2-B885-CD3FDA2DCCD9}" type="pres">
      <dgm:prSet presAssocID="{1334BCF7-9A0E-4465-BD12-40217820DF02}" presName="parTx" presStyleLbl="revTx" presStyleIdx="6" presStyleCnt="8">
        <dgm:presLayoutVars>
          <dgm:chMax val="0"/>
          <dgm:chPref val="0"/>
        </dgm:presLayoutVars>
      </dgm:prSet>
      <dgm:spPr/>
    </dgm:pt>
    <dgm:pt modelId="{6F34CE20-2F64-422A-A549-2D8E55920E9F}" type="pres">
      <dgm:prSet presAssocID="{1334BCF7-9A0E-4465-BD12-40217820DF02}" presName="txSpace" presStyleCnt="0"/>
      <dgm:spPr/>
    </dgm:pt>
    <dgm:pt modelId="{C71C9F68-B20E-425B-9877-FFD74C254528}" type="pres">
      <dgm:prSet presAssocID="{1334BCF7-9A0E-4465-BD12-40217820DF02}" presName="desTx" presStyleLbl="revTx" presStyleIdx="7" presStyleCnt="8">
        <dgm:presLayoutVars/>
      </dgm:prSet>
      <dgm:spPr/>
    </dgm:pt>
  </dgm:ptLst>
  <dgm:cxnLst>
    <dgm:cxn modelId="{9E23DD02-B97B-419F-9DBD-3F9E987AE0D6}" type="presOf" srcId="{9F8BA016-0915-4167-836D-D1380435C296}" destId="{461304D8-5398-4B2C-9E5C-960AF2E130B7}" srcOrd="0" destOrd="2" presId="urn:microsoft.com/office/officeart/2018/2/layout/IconLabelDescriptionList"/>
    <dgm:cxn modelId="{4B022906-51A5-44FD-8C75-E7177AA4DB94}" type="presOf" srcId="{D41B35AB-96F9-4DC7-8C07-A0DEB5ADAAFB}" destId="{C71C9F68-B20E-425B-9877-FFD74C254528}" srcOrd="0" destOrd="0" presId="urn:microsoft.com/office/officeart/2018/2/layout/IconLabelDescriptionList"/>
    <dgm:cxn modelId="{894ED41E-02B5-4700-BEFC-0765E98E4443}" srcId="{C587441B-9816-4AC9-886F-A05097FA5C41}" destId="{10ABE110-EB0C-4144-911B-D3C362BCEF5D}" srcOrd="0" destOrd="0" parTransId="{4E3D7E0F-62B2-409F-9AD9-7D83F8D7807F}" sibTransId="{64979893-A69C-4194-B6C9-0F82C3C06008}"/>
    <dgm:cxn modelId="{F0C9D027-37E3-4551-BA97-52007E3705B7}" srcId="{A2BB9BB1-EFF7-4456-B355-0E6B3C8EFAE3}" destId="{D90B60C0-2A89-4698-A5D6-CBFA0E04145E}" srcOrd="3" destOrd="0" parTransId="{E9F4DB0E-29B8-40F2-AFE8-54FA0535AA38}" sibTransId="{4745F2B2-38E7-4C56-B874-8AFF4BBAD810}"/>
    <dgm:cxn modelId="{DB06C629-CB25-4C19-B28D-3FDD48582B73}" type="presOf" srcId="{CAF5FFF5-85B9-4C54-9655-F8385607E566}" destId="{C71C9F68-B20E-425B-9877-FFD74C254528}" srcOrd="0" destOrd="3" presId="urn:microsoft.com/office/officeart/2018/2/layout/IconLabelDescriptionList"/>
    <dgm:cxn modelId="{178AAE2B-5BB4-4846-B95B-7A496C092FBA}" type="presOf" srcId="{680F5411-8CC8-4A57-87BD-03A3DA66E25E}" destId="{B7F32A00-6065-4E77-B21F-B020E51587F3}" srcOrd="0" destOrd="0" presId="urn:microsoft.com/office/officeart/2018/2/layout/IconLabelDescriptionList"/>
    <dgm:cxn modelId="{6076142E-DAB1-4A82-88CA-948B13DD817C}" type="presOf" srcId="{33F12611-72C7-4FEC-9756-2CD651B9671C}" destId="{C71C9F68-B20E-425B-9877-FFD74C254528}" srcOrd="0" destOrd="2" presId="urn:microsoft.com/office/officeart/2018/2/layout/IconLabelDescriptionList"/>
    <dgm:cxn modelId="{AC54712F-AF38-4696-AD56-58F37BD64E0F}" type="presOf" srcId="{B0FA4331-E785-49A3-BB07-B75EB0DB7EE1}" destId="{F6BEA34C-E53D-4A7B-A2A8-68C16A0AC2DC}" srcOrd="0" destOrd="2" presId="urn:microsoft.com/office/officeart/2018/2/layout/IconLabelDescriptionList"/>
    <dgm:cxn modelId="{C759AB34-A748-4694-9DC0-41295F2CE355}" srcId="{68146442-91BF-407A-A1C2-CAA1703BB09F}" destId="{72822547-3199-44A2-BA07-4A815BF95807}" srcOrd="0" destOrd="0" parTransId="{5DF48D37-D9F4-409F-BB47-25C46287F7C6}" sibTransId="{FB0DC8BA-89A3-455F-9DC2-87D8140DCB3F}"/>
    <dgm:cxn modelId="{DA634136-A401-4591-A04D-AF96CE8B8323}" type="presOf" srcId="{143B745E-5BE1-4541-A4BE-CBF61ED5D99C}" destId="{461304D8-5398-4B2C-9E5C-960AF2E130B7}" srcOrd="0" destOrd="1" presId="urn:microsoft.com/office/officeart/2018/2/layout/IconLabelDescriptionList"/>
    <dgm:cxn modelId="{8C18F93A-A37A-4CD2-B80D-79D01119AC0F}" type="presOf" srcId="{10ABE110-EB0C-4144-911B-D3C362BCEF5D}" destId="{2659BEFC-88E8-4F70-A3D8-BFBE146DB3D9}" srcOrd="0" destOrd="0" presId="urn:microsoft.com/office/officeart/2018/2/layout/IconLabelDescriptionList"/>
    <dgm:cxn modelId="{660B9B3B-7626-4808-92FF-923B0214FF2B}" srcId="{10ABE110-EB0C-4144-911B-D3C362BCEF5D}" destId="{E6FEF564-8B64-45FD-80A4-D0326BB522DC}" srcOrd="3" destOrd="0" parTransId="{1E915E8D-1368-45E0-B393-6480EF753E66}" sibTransId="{3EBA6AD0-2CBC-4871-A85D-6461DEEC0AE3}"/>
    <dgm:cxn modelId="{929E283E-9B75-4833-A81C-F574F36B5F97}" srcId="{C587441B-9816-4AC9-886F-A05097FA5C41}" destId="{1334BCF7-9A0E-4465-BD12-40217820DF02}" srcOrd="3" destOrd="0" parTransId="{D2AF4D64-60DA-459C-BA7C-E6DF356F85B3}" sibTransId="{E5AB2619-390D-48C2-A116-A234DA46E69F}"/>
    <dgm:cxn modelId="{B1E1663F-1CB2-4A22-B0C1-7DA1BD8CBD17}" type="presOf" srcId="{1334BCF7-9A0E-4465-BD12-40217820DF02}" destId="{4BC33B4F-9E2E-4FF2-B885-CD3FDA2DCCD9}" srcOrd="0" destOrd="0" presId="urn:microsoft.com/office/officeart/2018/2/layout/IconLabelDescriptionList"/>
    <dgm:cxn modelId="{8970E13F-95F9-497D-A409-DC07AB9AEE0F}" srcId="{1334BCF7-9A0E-4465-BD12-40217820DF02}" destId="{33F12611-72C7-4FEC-9756-2CD651B9671C}" srcOrd="1" destOrd="0" parTransId="{C11F8507-A398-4B56-8FEE-88077E340B9B}" sibTransId="{EB05D6BF-454A-4B02-B05F-ED72BFF38E92}"/>
    <dgm:cxn modelId="{A8DC385D-C7E7-4DD9-88FE-9BBB84C6B1E4}" type="presOf" srcId="{3CFF6DA4-6FB0-441D-8E10-AAC710C65312}" destId="{B7F32A00-6065-4E77-B21F-B020E51587F3}" srcOrd="0" destOrd="2" presId="urn:microsoft.com/office/officeart/2018/2/layout/IconLabelDescriptionList"/>
    <dgm:cxn modelId="{C8417842-5ADC-491F-A8D7-AC90CEB646C5}" type="presOf" srcId="{72822547-3199-44A2-BA07-4A815BF95807}" destId="{461304D8-5398-4B2C-9E5C-960AF2E130B7}" srcOrd="0" destOrd="0" presId="urn:microsoft.com/office/officeart/2018/2/layout/IconLabelDescriptionList"/>
    <dgm:cxn modelId="{67E1486D-00E4-45FD-8A2D-0E5F948C78D6}" type="presOf" srcId="{EFAD9E33-F7A6-4C49-8AE8-476EE2120D7E}" destId="{B7F32A00-6065-4E77-B21F-B020E51587F3}" srcOrd="0" destOrd="1" presId="urn:microsoft.com/office/officeart/2018/2/layout/IconLabelDescriptionList"/>
    <dgm:cxn modelId="{13C9BC6D-BC46-4824-B68E-1D7832999343}" srcId="{C587441B-9816-4AC9-886F-A05097FA5C41}" destId="{A2BB9BB1-EFF7-4456-B355-0E6B3C8EFAE3}" srcOrd="2" destOrd="0" parTransId="{3CC62D36-773F-4752-8350-5674FD5ECF09}" sibTransId="{CE0E1206-1703-49EA-BF6D-1CEC92768705}"/>
    <dgm:cxn modelId="{CB311853-B731-427D-80B9-E6A45D06538D}" srcId="{10ABE110-EB0C-4144-911B-D3C362BCEF5D}" destId="{EFAD9E33-F7A6-4C49-8AE8-476EE2120D7E}" srcOrd="1" destOrd="0" parTransId="{CC0FC84A-6B4A-40B9-B153-31108598D2D6}" sibTransId="{369DB698-3183-4EF5-BD18-BE58102A33B0}"/>
    <dgm:cxn modelId="{99718D78-C767-41A1-AFAB-5A487BA0F19D}" srcId="{68146442-91BF-407A-A1C2-CAA1703BB09F}" destId="{9F8BA016-0915-4167-836D-D1380435C296}" srcOrd="2" destOrd="0" parTransId="{BE085D89-9566-426B-B261-A7622D9FD183}" sibTransId="{B2787B76-E61F-46AF-991B-BDB9C23F53B7}"/>
    <dgm:cxn modelId="{090E2987-A348-4AAD-A700-CBC2D2B77618}" type="presOf" srcId="{894D5328-CE03-466A-839C-609965DEC0B2}" destId="{C71C9F68-B20E-425B-9877-FFD74C254528}" srcOrd="0" destOrd="1" presId="urn:microsoft.com/office/officeart/2018/2/layout/IconLabelDescriptionList"/>
    <dgm:cxn modelId="{7942F58D-DC91-496D-A1AD-4616FEB66316}" srcId="{1334BCF7-9A0E-4465-BD12-40217820DF02}" destId="{D41B35AB-96F9-4DC7-8C07-A0DEB5ADAAFB}" srcOrd="0" destOrd="0" parTransId="{AE96BD20-1441-4BF9-A9F4-A9C4A34ED15C}" sibTransId="{119C954E-26EE-40CD-B2A0-EEFFD08F4DDC}"/>
    <dgm:cxn modelId="{B1C3478F-2328-41DD-8947-77F8449E1049}" type="presOf" srcId="{D90B60C0-2A89-4698-A5D6-CBFA0E04145E}" destId="{F6BEA34C-E53D-4A7B-A2A8-68C16A0AC2DC}" srcOrd="0" destOrd="3" presId="urn:microsoft.com/office/officeart/2018/2/layout/IconLabelDescriptionList"/>
    <dgm:cxn modelId="{707C2CA5-2BC2-4F34-AA9B-B6C0E77BAB7E}" type="presOf" srcId="{39D6C76B-1E44-453A-829F-CA47F349AC94}" destId="{F6BEA34C-E53D-4A7B-A2A8-68C16A0AC2DC}" srcOrd="0" destOrd="1" presId="urn:microsoft.com/office/officeart/2018/2/layout/IconLabelDescriptionList"/>
    <dgm:cxn modelId="{BB4EE6A5-9A97-430E-BCB0-1B6F769A10A5}" type="presOf" srcId="{E6FEF564-8B64-45FD-80A4-D0326BB522DC}" destId="{B7F32A00-6065-4E77-B21F-B020E51587F3}" srcOrd="0" destOrd="3" presId="urn:microsoft.com/office/officeart/2018/2/layout/IconLabelDescriptionList"/>
    <dgm:cxn modelId="{06DD36A6-BACF-4979-A4A6-CC1A73093395}" srcId="{1334BCF7-9A0E-4465-BD12-40217820DF02}" destId="{84C82BE4-E13E-49D4-9CC9-B5256A7A746F}" srcOrd="2" destOrd="0" parTransId="{C8269B2C-80AD-4CB2-BFEA-CED31F8035BB}" sibTransId="{CBD26489-2A03-4E5A-A0D8-0D1D3A53E5DC}"/>
    <dgm:cxn modelId="{9BA80DAD-C414-4D86-9708-BA02AD4E16EE}" type="presOf" srcId="{8913B14E-B244-4CE0-B90D-8C5663CB23B6}" destId="{F6BEA34C-E53D-4A7B-A2A8-68C16A0AC2DC}" srcOrd="0" destOrd="0" presId="urn:microsoft.com/office/officeart/2018/2/layout/IconLabelDescriptionList"/>
    <dgm:cxn modelId="{48E80BC4-6F97-4BA2-90A0-505899614FAD}" srcId="{D41B35AB-96F9-4DC7-8C07-A0DEB5ADAAFB}" destId="{894D5328-CE03-466A-839C-609965DEC0B2}" srcOrd="0" destOrd="0" parTransId="{7E41E29C-284F-4699-A0C2-1F91DB35A87A}" sibTransId="{C8B7CD52-7023-4466-921E-C95A949276F3}"/>
    <dgm:cxn modelId="{41E39FC6-7FB1-45A7-8821-D4F2521BF1B2}" type="presOf" srcId="{68146442-91BF-407A-A1C2-CAA1703BB09F}" destId="{E240B3EE-6207-4870-8524-153AFE5FCC5E}" srcOrd="0" destOrd="0" presId="urn:microsoft.com/office/officeart/2018/2/layout/IconLabelDescriptionList"/>
    <dgm:cxn modelId="{804D7EC8-8731-4288-AE29-0B4A3CB00609}" type="presOf" srcId="{84C82BE4-E13E-49D4-9CC9-B5256A7A746F}" destId="{C71C9F68-B20E-425B-9877-FFD74C254528}" srcOrd="0" destOrd="4" presId="urn:microsoft.com/office/officeart/2018/2/layout/IconLabelDescriptionList"/>
    <dgm:cxn modelId="{ABDAFBCB-729F-48A1-95BE-216F70F936C8}" srcId="{10ABE110-EB0C-4144-911B-D3C362BCEF5D}" destId="{3CFF6DA4-6FB0-441D-8E10-AAC710C65312}" srcOrd="2" destOrd="0" parTransId="{8E8E58BF-E588-45BE-9E8A-AECF10777ACB}" sibTransId="{6CAEADFC-E891-4FDA-AEED-41DF3ADE7D01}"/>
    <dgm:cxn modelId="{BE7CCECE-690D-4093-8EA0-227BAB87B5E9}" srcId="{A2BB9BB1-EFF7-4456-B355-0E6B3C8EFAE3}" destId="{8913B14E-B244-4CE0-B90D-8C5663CB23B6}" srcOrd="0" destOrd="0" parTransId="{9F103408-D684-4285-BCD3-CEA9B590477D}" sibTransId="{62513E61-B12A-44E2-9B2E-4ADC6D36C60A}"/>
    <dgm:cxn modelId="{B78BA4D3-7043-43AE-AB0F-EBC69EFC989B}" srcId="{68146442-91BF-407A-A1C2-CAA1703BB09F}" destId="{143B745E-5BE1-4541-A4BE-CBF61ED5D99C}" srcOrd="1" destOrd="0" parTransId="{123BAFEB-21C9-4391-AE25-DB6B20571CC3}" sibTransId="{EE1D253A-BE16-4109-8FAC-46C6FFF75F25}"/>
    <dgm:cxn modelId="{7B6280D6-A2E1-4147-B6D2-4688977FFEF3}" srcId="{10ABE110-EB0C-4144-911B-D3C362BCEF5D}" destId="{680F5411-8CC8-4A57-87BD-03A3DA66E25E}" srcOrd="0" destOrd="0" parTransId="{D15063A9-2BDF-4249-8E17-0350225596B3}" sibTransId="{F97FFEDE-32A9-4384-84CB-8D83D2D783AC}"/>
    <dgm:cxn modelId="{D84D7FE8-57A2-41D1-AEF5-8499D2F8CEDB}" srcId="{A2BB9BB1-EFF7-4456-B355-0E6B3C8EFAE3}" destId="{B0FA4331-E785-49A3-BB07-B75EB0DB7EE1}" srcOrd="2" destOrd="0" parTransId="{C4ACEF4A-30D4-449F-988B-256F7A6E49DD}" sibTransId="{F2836BFA-8C3B-405D-A768-24DCFB36863A}"/>
    <dgm:cxn modelId="{E15AEAED-218B-4E50-8821-95F51B1C6DAB}" srcId="{A2BB9BB1-EFF7-4456-B355-0E6B3C8EFAE3}" destId="{39D6C76B-1E44-453A-829F-CA47F349AC94}" srcOrd="1" destOrd="0" parTransId="{7D57647C-9A0A-4C75-9BAC-4D6121C70EAE}" sibTransId="{4B53653B-A89C-4F48-8250-324089D7FBDA}"/>
    <dgm:cxn modelId="{52328FF5-FBA1-48FA-B036-15C03C893B4B}" srcId="{C587441B-9816-4AC9-886F-A05097FA5C41}" destId="{68146442-91BF-407A-A1C2-CAA1703BB09F}" srcOrd="1" destOrd="0" parTransId="{D5039EBD-F00A-4A87-A315-43E3EC9F8C14}" sibTransId="{A3B3A3D8-C71E-4615-A206-F108C6B17DC8}"/>
    <dgm:cxn modelId="{F870A5FA-D133-4A96-8002-8F7DC9665C51}" type="presOf" srcId="{C587441B-9816-4AC9-886F-A05097FA5C41}" destId="{A5DF7BE9-DEFE-4E1A-9F87-429EBAFCB7FB}" srcOrd="0" destOrd="0" presId="urn:microsoft.com/office/officeart/2018/2/layout/IconLabelDescriptionList"/>
    <dgm:cxn modelId="{FBDDFCFA-3B10-46E6-86E3-5D3295DFB205}" srcId="{33F12611-72C7-4FEC-9756-2CD651B9671C}" destId="{CAF5FFF5-85B9-4C54-9655-F8385607E566}" srcOrd="0" destOrd="0" parTransId="{3CF1BBE4-39E9-48EA-B68D-D3813674F2F6}" sibTransId="{6DB56D55-965E-4BC1-A2A2-8D10EA0E5392}"/>
    <dgm:cxn modelId="{EBE30AFE-1C06-4128-B092-B2D8E4E38AC5}" type="presOf" srcId="{A2BB9BB1-EFF7-4456-B355-0E6B3C8EFAE3}" destId="{76DC34F0-53D7-4969-8589-299B0AC6E9CF}" srcOrd="0" destOrd="0" presId="urn:microsoft.com/office/officeart/2018/2/layout/IconLabelDescriptionList"/>
    <dgm:cxn modelId="{1CDC766F-69CD-4B2E-96BC-1A1164915BA1}" type="presParOf" srcId="{A5DF7BE9-DEFE-4E1A-9F87-429EBAFCB7FB}" destId="{C9DBD4B9-A319-4DB0-B2D4-35FBEC574B6E}" srcOrd="0" destOrd="0" presId="urn:microsoft.com/office/officeart/2018/2/layout/IconLabelDescriptionList"/>
    <dgm:cxn modelId="{45575EB2-7190-4B87-B949-4534986E4A60}" type="presParOf" srcId="{C9DBD4B9-A319-4DB0-B2D4-35FBEC574B6E}" destId="{CC4F4282-1FD3-49EA-ACF0-7FB0D2C524B5}" srcOrd="0" destOrd="0" presId="urn:microsoft.com/office/officeart/2018/2/layout/IconLabelDescriptionList"/>
    <dgm:cxn modelId="{2A2CCF67-F96A-473F-8FA3-707A29390071}" type="presParOf" srcId="{C9DBD4B9-A319-4DB0-B2D4-35FBEC574B6E}" destId="{1E454828-2F5E-4B63-8330-23B4B56313C6}" srcOrd="1" destOrd="0" presId="urn:microsoft.com/office/officeart/2018/2/layout/IconLabelDescriptionList"/>
    <dgm:cxn modelId="{1AACA499-7EC5-4A81-9AE9-DBCC06565086}" type="presParOf" srcId="{C9DBD4B9-A319-4DB0-B2D4-35FBEC574B6E}" destId="{2659BEFC-88E8-4F70-A3D8-BFBE146DB3D9}" srcOrd="2" destOrd="0" presId="urn:microsoft.com/office/officeart/2018/2/layout/IconLabelDescriptionList"/>
    <dgm:cxn modelId="{D602AFDA-7727-418E-B378-D0C9EE9EFAEA}" type="presParOf" srcId="{C9DBD4B9-A319-4DB0-B2D4-35FBEC574B6E}" destId="{7EAE607A-673B-409D-A228-FA472B851277}" srcOrd="3" destOrd="0" presId="urn:microsoft.com/office/officeart/2018/2/layout/IconLabelDescriptionList"/>
    <dgm:cxn modelId="{855343F2-DFD7-4154-8EE9-1E34AB81C1CF}" type="presParOf" srcId="{C9DBD4B9-A319-4DB0-B2D4-35FBEC574B6E}" destId="{B7F32A00-6065-4E77-B21F-B020E51587F3}" srcOrd="4" destOrd="0" presId="urn:microsoft.com/office/officeart/2018/2/layout/IconLabelDescriptionList"/>
    <dgm:cxn modelId="{415E4360-9EB0-4300-9135-E2DEEB10F871}" type="presParOf" srcId="{A5DF7BE9-DEFE-4E1A-9F87-429EBAFCB7FB}" destId="{63857355-7370-4FEC-BB66-54EAE85BA4DE}" srcOrd="1" destOrd="0" presId="urn:microsoft.com/office/officeart/2018/2/layout/IconLabelDescriptionList"/>
    <dgm:cxn modelId="{8C5A9B30-D39F-48B3-A3C7-B64DC6F5A2ED}" type="presParOf" srcId="{A5DF7BE9-DEFE-4E1A-9F87-429EBAFCB7FB}" destId="{879C923A-76C2-4059-B258-79E42DDE7DC1}" srcOrd="2" destOrd="0" presId="urn:microsoft.com/office/officeart/2018/2/layout/IconLabelDescriptionList"/>
    <dgm:cxn modelId="{DF3C94B8-96A2-47C2-9E51-BE1884DE6EDC}" type="presParOf" srcId="{879C923A-76C2-4059-B258-79E42DDE7DC1}" destId="{7C317F2F-66FA-4366-A3E7-13D6372C770C}" srcOrd="0" destOrd="0" presId="urn:microsoft.com/office/officeart/2018/2/layout/IconLabelDescriptionList"/>
    <dgm:cxn modelId="{B6A4B964-81F1-4FA1-B934-4B834B355BD5}" type="presParOf" srcId="{879C923A-76C2-4059-B258-79E42DDE7DC1}" destId="{10A381F9-6C6A-407D-9138-1A6A8564C00E}" srcOrd="1" destOrd="0" presId="urn:microsoft.com/office/officeart/2018/2/layout/IconLabelDescriptionList"/>
    <dgm:cxn modelId="{373A1EE7-419D-4F19-850B-A0727B877A5E}" type="presParOf" srcId="{879C923A-76C2-4059-B258-79E42DDE7DC1}" destId="{E240B3EE-6207-4870-8524-153AFE5FCC5E}" srcOrd="2" destOrd="0" presId="urn:microsoft.com/office/officeart/2018/2/layout/IconLabelDescriptionList"/>
    <dgm:cxn modelId="{C454B3D0-8EFC-4D55-BE47-552B7BA62C79}" type="presParOf" srcId="{879C923A-76C2-4059-B258-79E42DDE7DC1}" destId="{86F37FEF-0B54-4BE3-A217-B02E3EA6D7F0}" srcOrd="3" destOrd="0" presId="urn:microsoft.com/office/officeart/2018/2/layout/IconLabelDescriptionList"/>
    <dgm:cxn modelId="{4B7A1D0D-23BC-47DB-81A6-190F1BAB7A10}" type="presParOf" srcId="{879C923A-76C2-4059-B258-79E42DDE7DC1}" destId="{461304D8-5398-4B2C-9E5C-960AF2E130B7}" srcOrd="4" destOrd="0" presId="urn:microsoft.com/office/officeart/2018/2/layout/IconLabelDescriptionList"/>
    <dgm:cxn modelId="{FB8D740D-871E-4B8A-846E-9E074E00234C}" type="presParOf" srcId="{A5DF7BE9-DEFE-4E1A-9F87-429EBAFCB7FB}" destId="{4C1C9266-6E02-45EC-B669-1706820EF330}" srcOrd="3" destOrd="0" presId="urn:microsoft.com/office/officeart/2018/2/layout/IconLabelDescriptionList"/>
    <dgm:cxn modelId="{ADCD1186-5FEA-4BBB-9D6C-B5DEBA305DB6}" type="presParOf" srcId="{A5DF7BE9-DEFE-4E1A-9F87-429EBAFCB7FB}" destId="{DAA8415F-3C00-4269-9DBC-4394C746663A}" srcOrd="4" destOrd="0" presId="urn:microsoft.com/office/officeart/2018/2/layout/IconLabelDescriptionList"/>
    <dgm:cxn modelId="{26531040-D13C-40F3-8178-6BA0B447B2E3}" type="presParOf" srcId="{DAA8415F-3C00-4269-9DBC-4394C746663A}" destId="{FE4EAD5F-5F78-497B-9B5B-1A416A2343C9}" srcOrd="0" destOrd="0" presId="urn:microsoft.com/office/officeart/2018/2/layout/IconLabelDescriptionList"/>
    <dgm:cxn modelId="{030293CE-FCC6-4DA0-B464-6FA9737FC748}" type="presParOf" srcId="{DAA8415F-3C00-4269-9DBC-4394C746663A}" destId="{2B439C24-EF08-4278-99CF-F83C233AC4C2}" srcOrd="1" destOrd="0" presId="urn:microsoft.com/office/officeart/2018/2/layout/IconLabelDescriptionList"/>
    <dgm:cxn modelId="{6B39A4EC-21FF-4025-ABE6-990AF7B6409B}" type="presParOf" srcId="{DAA8415F-3C00-4269-9DBC-4394C746663A}" destId="{76DC34F0-53D7-4969-8589-299B0AC6E9CF}" srcOrd="2" destOrd="0" presId="urn:microsoft.com/office/officeart/2018/2/layout/IconLabelDescriptionList"/>
    <dgm:cxn modelId="{B0D1ADD4-2974-4100-A4BA-FF0119C07711}" type="presParOf" srcId="{DAA8415F-3C00-4269-9DBC-4394C746663A}" destId="{2A23B282-5CA8-419E-92EC-F6774CD5653F}" srcOrd="3" destOrd="0" presId="urn:microsoft.com/office/officeart/2018/2/layout/IconLabelDescriptionList"/>
    <dgm:cxn modelId="{F114C3C1-03C7-4FDF-AD75-42BE1197B563}" type="presParOf" srcId="{DAA8415F-3C00-4269-9DBC-4394C746663A}" destId="{F6BEA34C-E53D-4A7B-A2A8-68C16A0AC2DC}" srcOrd="4" destOrd="0" presId="urn:microsoft.com/office/officeart/2018/2/layout/IconLabelDescriptionList"/>
    <dgm:cxn modelId="{123355F7-83BD-4715-80B4-30A3CE54587D}" type="presParOf" srcId="{A5DF7BE9-DEFE-4E1A-9F87-429EBAFCB7FB}" destId="{DCC61ACB-3D67-4298-920D-EE43E1F79647}" srcOrd="5" destOrd="0" presId="urn:microsoft.com/office/officeart/2018/2/layout/IconLabelDescriptionList"/>
    <dgm:cxn modelId="{358F7712-7B83-4E8E-9C2D-8A3801BF712B}" type="presParOf" srcId="{A5DF7BE9-DEFE-4E1A-9F87-429EBAFCB7FB}" destId="{53DD1438-4108-47C8-A523-BC9613E47F3F}" srcOrd="6" destOrd="0" presId="urn:microsoft.com/office/officeart/2018/2/layout/IconLabelDescriptionList"/>
    <dgm:cxn modelId="{D2C865F3-1491-4A6F-8C73-92D0D32C371C}" type="presParOf" srcId="{53DD1438-4108-47C8-A523-BC9613E47F3F}" destId="{97BCE67D-7DAF-4176-89B5-5DD3386C04AC}" srcOrd="0" destOrd="0" presId="urn:microsoft.com/office/officeart/2018/2/layout/IconLabelDescriptionList"/>
    <dgm:cxn modelId="{33E22FD4-6D65-4322-ACB9-77C48A392097}" type="presParOf" srcId="{53DD1438-4108-47C8-A523-BC9613E47F3F}" destId="{20F5AE0D-A7D0-4C6F-9C66-CA301D33A528}" srcOrd="1" destOrd="0" presId="urn:microsoft.com/office/officeart/2018/2/layout/IconLabelDescriptionList"/>
    <dgm:cxn modelId="{F2EA1A87-767D-4237-ACF8-3028910D7252}" type="presParOf" srcId="{53DD1438-4108-47C8-A523-BC9613E47F3F}" destId="{4BC33B4F-9E2E-4FF2-B885-CD3FDA2DCCD9}" srcOrd="2" destOrd="0" presId="urn:microsoft.com/office/officeart/2018/2/layout/IconLabelDescriptionList"/>
    <dgm:cxn modelId="{5950084A-F99F-49F8-8930-7FDDA8ADA718}" type="presParOf" srcId="{53DD1438-4108-47C8-A523-BC9613E47F3F}" destId="{6F34CE20-2F64-422A-A549-2D8E55920E9F}" srcOrd="3" destOrd="0" presId="urn:microsoft.com/office/officeart/2018/2/layout/IconLabelDescriptionList"/>
    <dgm:cxn modelId="{028ED896-7FC6-4D2B-8A3B-C81BAA8E21B8}" type="presParOf" srcId="{53DD1438-4108-47C8-A523-BC9613E47F3F}" destId="{C71C9F68-B20E-425B-9877-FFD74C25452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3B9FF-713D-4816-8F79-B89611558C68}">
      <dsp:nvSpPr>
        <dsp:cNvPr id="0" name=""/>
        <dsp:cNvSpPr/>
      </dsp:nvSpPr>
      <dsp:spPr>
        <a:xfrm>
          <a:off x="827246" y="2750"/>
          <a:ext cx="2929830" cy="17578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Pixels that are nearby, and that have similar chromaticity or intensity, also have similar reflectance.</a:t>
          </a:r>
        </a:p>
      </dsp:txBody>
      <dsp:txXfrm>
        <a:off x="827246" y="2750"/>
        <a:ext cx="2929830" cy="1757898"/>
      </dsp:txXfrm>
    </dsp:sp>
    <dsp:sp modelId="{F78B08D2-0B21-4DAC-963C-19D3944E91D7}">
      <dsp:nvSpPr>
        <dsp:cNvPr id="0" name=""/>
        <dsp:cNvSpPr/>
      </dsp:nvSpPr>
      <dsp:spPr>
        <a:xfrm>
          <a:off x="4050059" y="2750"/>
          <a:ext cx="2929830" cy="17578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Reflectances are piecewise-constant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[Land and McCann 1971; </a:t>
          </a:r>
          <a:r>
            <a:rPr lang="da-DK" sz="1400" kern="1200" dirty="0"/>
            <a:t>Liao et al. 2013; Barron and Malik 2013b].</a:t>
          </a:r>
          <a:endParaRPr lang="en-US" sz="2000" kern="1200" dirty="0"/>
        </a:p>
      </dsp:txBody>
      <dsp:txXfrm>
        <a:off x="4050059" y="2750"/>
        <a:ext cx="2929830" cy="1757898"/>
      </dsp:txXfrm>
    </dsp:sp>
    <dsp:sp modelId="{3CA50582-CCA7-4718-8593-0AD7F307C968}">
      <dsp:nvSpPr>
        <dsp:cNvPr id="0" name=""/>
        <dsp:cNvSpPr/>
      </dsp:nvSpPr>
      <dsp:spPr>
        <a:xfrm>
          <a:off x="7272873" y="2750"/>
          <a:ext cx="2929830" cy="17578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Reflectances are sampled from a sparse set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[Omer and Werman 2004; Gehler et al. 2011; Shen and Yeo 2011].</a:t>
          </a:r>
          <a:endParaRPr lang="en-US" sz="2000" kern="1200" dirty="0"/>
        </a:p>
      </dsp:txBody>
      <dsp:txXfrm>
        <a:off x="7272873" y="2750"/>
        <a:ext cx="2929830" cy="1757898"/>
      </dsp:txXfrm>
    </dsp:sp>
    <dsp:sp modelId="{081F5F28-E9DC-49EA-95AE-7AAE5D3CB711}">
      <dsp:nvSpPr>
        <dsp:cNvPr id="0" name=""/>
        <dsp:cNvSpPr/>
      </dsp:nvSpPr>
      <dsp:spPr>
        <a:xfrm>
          <a:off x="827246" y="2053632"/>
          <a:ext cx="2929830" cy="17578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Certain shading values are a priori more likely than others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r>
            <a:rPr lang="en-US" sz="1400" kern="1200" dirty="0"/>
            <a:t>[Barron </a:t>
          </a:r>
          <a:r>
            <a:rPr lang="en-IN" sz="1400" kern="1200" dirty="0"/>
            <a:t>and Malik 2013b].</a:t>
          </a:r>
          <a:endParaRPr lang="en-US" sz="2300" kern="1200" dirty="0"/>
        </a:p>
      </dsp:txBody>
      <dsp:txXfrm>
        <a:off x="827246" y="2053632"/>
        <a:ext cx="2929830" cy="1757898"/>
      </dsp:txXfrm>
    </dsp:sp>
    <dsp:sp modelId="{2A3F337B-7D79-43FF-93F2-17A4889C6529}">
      <dsp:nvSpPr>
        <dsp:cNvPr id="0" name=""/>
        <dsp:cNvSpPr/>
      </dsp:nvSpPr>
      <dsp:spPr>
        <a:xfrm>
          <a:off x="4050059" y="2053632"/>
          <a:ext cx="2929830" cy="175789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Neighboring pixels have similar shading 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[Garces et al. 2012].</a:t>
          </a:r>
          <a:endParaRPr lang="en-US" sz="2300" kern="1200" dirty="0"/>
        </a:p>
      </dsp:txBody>
      <dsp:txXfrm>
        <a:off x="4050059" y="2053632"/>
        <a:ext cx="2929830" cy="1757898"/>
      </dsp:txXfrm>
    </dsp:sp>
    <dsp:sp modelId="{96B94958-D2EE-43B8-82E5-B7B3E1D4EE33}">
      <dsp:nvSpPr>
        <dsp:cNvPr id="0" name=""/>
        <dsp:cNvSpPr/>
      </dsp:nvSpPr>
      <dsp:spPr>
        <a:xfrm>
          <a:off x="7272873" y="2053632"/>
          <a:ext cx="2929830" cy="17578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Shading is grayscale, or the same color as the light source.</a:t>
          </a:r>
        </a:p>
      </dsp:txBody>
      <dsp:txXfrm>
        <a:off x="7272873" y="2053632"/>
        <a:ext cx="2929830" cy="1757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57F16-77CA-469E-8B4C-61B04DDDB219}">
      <dsp:nvSpPr>
        <dsp:cNvPr id="0" name=""/>
        <dsp:cNvSpPr/>
      </dsp:nvSpPr>
      <dsp:spPr>
        <a:xfrm>
          <a:off x="9694" y="947638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Convert RGB image to IRG space (intensity, red chromaticity, green chromaticity) </a:t>
          </a:r>
        </a:p>
      </dsp:txBody>
      <dsp:txXfrm>
        <a:off x="60613" y="998557"/>
        <a:ext cx="2795678" cy="1636671"/>
      </dsp:txXfrm>
    </dsp:sp>
    <dsp:sp modelId="{3B185D59-8BCF-498E-B855-A40F1F2A974F}">
      <dsp:nvSpPr>
        <dsp:cNvPr id="0" name=""/>
        <dsp:cNvSpPr/>
      </dsp:nvSpPr>
      <dsp:spPr>
        <a:xfrm>
          <a:off x="3162191" y="1457601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3162191" y="1601318"/>
        <a:ext cx="429991" cy="431150"/>
      </dsp:txXfrm>
    </dsp:sp>
    <dsp:sp modelId="{0A76BB16-87B9-4DA9-9FD5-177158E10DA0}">
      <dsp:nvSpPr>
        <dsp:cNvPr id="0" name=""/>
        <dsp:cNvSpPr/>
      </dsp:nvSpPr>
      <dsp:spPr>
        <a:xfrm>
          <a:off x="4066216" y="947638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Run k-means on this for 20 clusters and store the centers as recflectances in </a:t>
          </a:r>
          <a14:m xmlns:a14="http://schemas.microsoft.com/office/drawing/2010/main">
            <m:oMath xmlns:m="http://schemas.openxmlformats.org/officeDocument/2006/math">
              <m:r>
                <a:rPr lang="en-IN" sz="2200" b="0" i="1" kern="1200" smtClean="0">
                  <a:latin typeface="Cambria Math" panose="02040503050406030204" pitchFamily="18" charset="0"/>
                </a:rPr>
                <m:t>𝑅</m:t>
              </m:r>
            </m:oMath>
          </a14:m>
          <a:endParaRPr lang="en-IN" sz="2200" kern="1200" dirty="0"/>
        </a:p>
      </dsp:txBody>
      <dsp:txXfrm>
        <a:off x="4117135" y="998557"/>
        <a:ext cx="2795678" cy="1636671"/>
      </dsp:txXfrm>
    </dsp:sp>
    <dsp:sp modelId="{6A33C532-BD04-4C16-81D9-83A8F56D726D}">
      <dsp:nvSpPr>
        <dsp:cNvPr id="0" name=""/>
        <dsp:cNvSpPr/>
      </dsp:nvSpPr>
      <dsp:spPr>
        <a:xfrm>
          <a:off x="7218714" y="1457601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218714" y="1601318"/>
        <a:ext cx="429991" cy="431150"/>
      </dsp:txXfrm>
    </dsp:sp>
    <dsp:sp modelId="{A5008F17-0638-4F7E-8A54-E7B98354927F}">
      <dsp:nvSpPr>
        <dsp:cNvPr id="0" name=""/>
        <dsp:cNvSpPr/>
      </dsp:nvSpPr>
      <dsp:spPr>
        <a:xfrm>
          <a:off x="8122739" y="947638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Project image back to RGB space</a:t>
          </a:r>
        </a:p>
      </dsp:txBody>
      <dsp:txXfrm>
        <a:off x="8173658" y="998557"/>
        <a:ext cx="2795678" cy="1636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CDF6C-41E9-42D6-A549-B00F624C7E8F}">
      <dsp:nvSpPr>
        <dsp:cNvPr id="0" name=""/>
        <dsp:cNvSpPr/>
      </dsp:nvSpPr>
      <dsp:spPr>
        <a:xfrm>
          <a:off x="740248" y="1097012"/>
          <a:ext cx="3159124" cy="2053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sng" kern="1200" dirty="0"/>
            <a:t>Stage 1:</a:t>
          </a:r>
          <a:endParaRPr lang="en-IN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Assign </a:t>
          </a:r>
          <a:r>
            <a:rPr lang="en-US" sz="2800" kern="1200" dirty="0"/>
            <a:t>each pixel a reflectance selected from </a:t>
          </a:r>
          <a:r>
            <a:rPr lang="en-US" sz="2800" i="1" kern="1200" dirty="0"/>
            <a:t>R</a:t>
          </a:r>
          <a:endParaRPr lang="en-IN" sz="2800" i="1" kern="1200" dirty="0"/>
        </a:p>
      </dsp:txBody>
      <dsp:txXfrm>
        <a:off x="840488" y="1197252"/>
        <a:ext cx="2958644" cy="1852951"/>
      </dsp:txXfrm>
    </dsp:sp>
    <dsp:sp modelId="{AA65779D-F80C-4D68-812F-A8E00AFF7D9C}">
      <dsp:nvSpPr>
        <dsp:cNvPr id="0" name=""/>
        <dsp:cNvSpPr/>
      </dsp:nvSpPr>
      <dsp:spPr>
        <a:xfrm>
          <a:off x="2319810" y="379539"/>
          <a:ext cx="3488378" cy="3488378"/>
        </a:xfrm>
        <a:custGeom>
          <a:avLst/>
          <a:gdLst/>
          <a:ahLst/>
          <a:cxnLst/>
          <a:rect l="0" t="0" r="0" b="0"/>
          <a:pathLst>
            <a:path>
              <a:moveTo>
                <a:pt x="733518" y="322661"/>
              </a:moveTo>
              <a:arcTo wR="1744189" hR="1744189" stAng="14075287" swAng="4249427"/>
            </a:path>
          </a:pathLst>
        </a:custGeom>
        <a:noFill/>
        <a:ln w="22225" cap="rnd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8612F421-577C-40F2-A396-60F17299EBA7}">
      <dsp:nvSpPr>
        <dsp:cNvPr id="0" name=""/>
        <dsp:cNvSpPr/>
      </dsp:nvSpPr>
      <dsp:spPr>
        <a:xfrm>
          <a:off x="4228626" y="1097012"/>
          <a:ext cx="3159124" cy="2053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u="sng" kern="1200" dirty="0"/>
            <a:t>Stage 2: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Optimizing </a:t>
          </a:r>
          <a:r>
            <a:rPr lang="en-US" sz="2300" kern="1200" dirty="0"/>
            <a:t>the set of reflectances </a:t>
          </a:r>
          <a:r>
            <a:rPr lang="en-US" sz="2300" i="1" kern="1200" dirty="0"/>
            <a:t>R</a:t>
          </a:r>
          <a:r>
            <a:rPr lang="en-US" sz="2300" kern="1200" dirty="0"/>
            <a:t> itself to improve shading intensity </a:t>
          </a:r>
          <a:r>
            <a:rPr lang="en-US" sz="2300" i="1" kern="1200" dirty="0"/>
            <a:t>S</a:t>
          </a:r>
          <a:r>
            <a:rPr lang="en-US" sz="2300" kern="1200" dirty="0"/>
            <a:t>.</a:t>
          </a:r>
          <a:endParaRPr lang="en-IN" sz="2300" kern="1200" dirty="0"/>
        </a:p>
      </dsp:txBody>
      <dsp:txXfrm>
        <a:off x="4328866" y="1197252"/>
        <a:ext cx="2958644" cy="1852951"/>
      </dsp:txXfrm>
    </dsp:sp>
    <dsp:sp modelId="{213C9026-9F88-4410-B3D5-9F94CBC7CCE5}">
      <dsp:nvSpPr>
        <dsp:cNvPr id="0" name=""/>
        <dsp:cNvSpPr/>
      </dsp:nvSpPr>
      <dsp:spPr>
        <a:xfrm>
          <a:off x="2319810" y="379539"/>
          <a:ext cx="3488378" cy="3488378"/>
        </a:xfrm>
        <a:custGeom>
          <a:avLst/>
          <a:gdLst/>
          <a:ahLst/>
          <a:cxnLst/>
          <a:rect l="0" t="0" r="0" b="0"/>
          <a:pathLst>
            <a:path>
              <a:moveTo>
                <a:pt x="2754860" y="3165716"/>
              </a:moveTo>
              <a:arcTo wR="1744189" hR="1744189" stAng="3275287" swAng="4249427"/>
            </a:path>
          </a:pathLst>
        </a:custGeom>
        <a:noFill/>
        <a:ln w="22225" cap="rnd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F4282-1FD3-49EA-ACF0-7FB0D2C524B5}">
      <dsp:nvSpPr>
        <dsp:cNvPr id="0" name=""/>
        <dsp:cNvSpPr/>
      </dsp:nvSpPr>
      <dsp:spPr>
        <a:xfrm>
          <a:off x="12933" y="90503"/>
          <a:ext cx="851144" cy="85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9BEFC-88E8-4F70-A3D8-BFBE146DB3D9}">
      <dsp:nvSpPr>
        <dsp:cNvPr id="0" name=""/>
        <dsp:cNvSpPr/>
      </dsp:nvSpPr>
      <dsp:spPr>
        <a:xfrm>
          <a:off x="12933" y="1097878"/>
          <a:ext cx="2431841" cy="36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800" kern="1200"/>
            <a:t>Saumya :</a:t>
          </a:r>
          <a:endParaRPr lang="en-US" sz="2800" kern="1200"/>
        </a:p>
      </dsp:txBody>
      <dsp:txXfrm>
        <a:off x="12933" y="1097878"/>
        <a:ext cx="2431841" cy="364776"/>
      </dsp:txXfrm>
    </dsp:sp>
    <dsp:sp modelId="{B7F32A00-6065-4E77-B21F-B020E51587F3}">
      <dsp:nvSpPr>
        <dsp:cNvPr id="0" name=""/>
        <dsp:cNvSpPr/>
      </dsp:nvSpPr>
      <dsp:spPr>
        <a:xfrm>
          <a:off x="12933" y="1535320"/>
          <a:ext cx="2431841" cy="218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Dataset Management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Histogram of probability density class.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Update parameters.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Obtain judgement parameters for opensource dataset.</a:t>
          </a:r>
          <a:endParaRPr lang="en-US" sz="1700" kern="1200"/>
        </a:p>
      </dsp:txBody>
      <dsp:txXfrm>
        <a:off x="12933" y="1535320"/>
        <a:ext cx="2431841" cy="2188457"/>
      </dsp:txXfrm>
    </dsp:sp>
    <dsp:sp modelId="{7C317F2F-66FA-4366-A3E7-13D6372C770C}">
      <dsp:nvSpPr>
        <dsp:cNvPr id="0" name=""/>
        <dsp:cNvSpPr/>
      </dsp:nvSpPr>
      <dsp:spPr>
        <a:xfrm>
          <a:off x="2870347" y="90503"/>
          <a:ext cx="851144" cy="85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0B3EE-6207-4870-8524-153AFE5FCC5E}">
      <dsp:nvSpPr>
        <dsp:cNvPr id="0" name=""/>
        <dsp:cNvSpPr/>
      </dsp:nvSpPr>
      <dsp:spPr>
        <a:xfrm>
          <a:off x="2870347" y="1097878"/>
          <a:ext cx="2431841" cy="36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800" kern="1200"/>
            <a:t>Aniket :</a:t>
          </a:r>
          <a:endParaRPr lang="en-US" sz="2800" kern="1200"/>
        </a:p>
      </dsp:txBody>
      <dsp:txXfrm>
        <a:off x="2870347" y="1097878"/>
        <a:ext cx="2431841" cy="364776"/>
      </dsp:txXfrm>
    </dsp:sp>
    <dsp:sp modelId="{461304D8-5398-4B2C-9E5C-960AF2E130B7}">
      <dsp:nvSpPr>
        <dsp:cNvPr id="0" name=""/>
        <dsp:cNvSpPr/>
      </dsp:nvSpPr>
      <dsp:spPr>
        <a:xfrm>
          <a:off x="2870347" y="1535320"/>
          <a:ext cx="2431841" cy="218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L1 and L2 optimisation for minimizing shading discontinuities.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Created wrapper for DenseCRF [from Krahenbuhl].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Integrated cpp files.</a:t>
          </a:r>
          <a:endParaRPr lang="en-US" sz="1700" kern="1200"/>
        </a:p>
      </dsp:txBody>
      <dsp:txXfrm>
        <a:off x="2870347" y="1535320"/>
        <a:ext cx="2431841" cy="2188457"/>
      </dsp:txXfrm>
    </dsp:sp>
    <dsp:sp modelId="{FE4EAD5F-5F78-497B-9B5B-1A416A2343C9}">
      <dsp:nvSpPr>
        <dsp:cNvPr id="0" name=""/>
        <dsp:cNvSpPr/>
      </dsp:nvSpPr>
      <dsp:spPr>
        <a:xfrm>
          <a:off x="5727761" y="90503"/>
          <a:ext cx="851144" cy="85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C34F0-53D7-4969-8589-299B0AC6E9CF}">
      <dsp:nvSpPr>
        <dsp:cNvPr id="0" name=""/>
        <dsp:cNvSpPr/>
      </dsp:nvSpPr>
      <dsp:spPr>
        <a:xfrm>
          <a:off x="5727761" y="1097878"/>
          <a:ext cx="2431841" cy="36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800" kern="1200"/>
            <a:t>Soumyasis :</a:t>
          </a:r>
          <a:endParaRPr lang="en-US" sz="2800" kern="1200"/>
        </a:p>
      </dsp:txBody>
      <dsp:txXfrm>
        <a:off x="5727761" y="1097878"/>
        <a:ext cx="2431841" cy="364776"/>
      </dsp:txXfrm>
    </dsp:sp>
    <dsp:sp modelId="{F6BEA34C-E53D-4A7B-A2A8-68C16A0AC2DC}">
      <dsp:nvSpPr>
        <dsp:cNvPr id="0" name=""/>
        <dsp:cNvSpPr/>
      </dsp:nvSpPr>
      <dsp:spPr>
        <a:xfrm>
          <a:off x="5727761" y="1535320"/>
          <a:ext cx="2431841" cy="218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Documentation.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Created function for image interface.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Algorithm initialization.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Repaired the energy function.</a:t>
          </a:r>
          <a:endParaRPr lang="en-US" sz="1700" kern="1200"/>
        </a:p>
      </dsp:txBody>
      <dsp:txXfrm>
        <a:off x="5727761" y="1535320"/>
        <a:ext cx="2431841" cy="2188457"/>
      </dsp:txXfrm>
    </dsp:sp>
    <dsp:sp modelId="{97BCE67D-7DAF-4176-89B5-5DD3386C04AC}">
      <dsp:nvSpPr>
        <dsp:cNvPr id="0" name=""/>
        <dsp:cNvSpPr/>
      </dsp:nvSpPr>
      <dsp:spPr>
        <a:xfrm>
          <a:off x="8585174" y="90503"/>
          <a:ext cx="851144" cy="8511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33B4F-9E2E-4FF2-B885-CD3FDA2DCCD9}">
      <dsp:nvSpPr>
        <dsp:cNvPr id="0" name=""/>
        <dsp:cNvSpPr/>
      </dsp:nvSpPr>
      <dsp:spPr>
        <a:xfrm>
          <a:off x="8585174" y="1097878"/>
          <a:ext cx="2431841" cy="36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800" kern="1200"/>
            <a:t>Combined work:</a:t>
          </a:r>
          <a:endParaRPr lang="en-US" sz="2800" kern="1200"/>
        </a:p>
      </dsp:txBody>
      <dsp:txXfrm>
        <a:off x="8585174" y="1097878"/>
        <a:ext cx="2431841" cy="364776"/>
      </dsp:txXfrm>
    </dsp:sp>
    <dsp:sp modelId="{C71C9F68-B20E-425B-9877-FFD74C254528}">
      <dsp:nvSpPr>
        <dsp:cNvPr id="0" name=""/>
        <dsp:cNvSpPr/>
      </dsp:nvSpPr>
      <dsp:spPr>
        <a:xfrm>
          <a:off x="8585174" y="1535320"/>
          <a:ext cx="2431841" cy="218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Saumya </a:t>
          </a:r>
          <a:r>
            <a:rPr lang="en-IN" sz="1700" kern="1200" dirty="0"/>
            <a:t>and Soumyasis :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Built solver class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Aniket and Soumyasis :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Energy function optimizer for stage 1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All together : Debugging</a:t>
          </a:r>
          <a:endParaRPr lang="en-US" sz="1700" kern="1200" dirty="0"/>
        </a:p>
      </dsp:txBody>
      <dsp:txXfrm>
        <a:off x="8585174" y="1535320"/>
        <a:ext cx="2431841" cy="2188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0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4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9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7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6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1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8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982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DefUs3r/Intrinsic-Image-Decomposi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C701-ECAB-42A6-918A-D04C5408C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4" y="-280417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Intrinsic images in the wild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E09E5-5ED5-4EBD-8E97-03B5064B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749" y="3499579"/>
            <a:ext cx="4124325" cy="2697036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- The fast and the curious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Saumya shah (20171193)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Aniket mohanty (20171150)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Soumyasis gun (20171002)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Mentor ta : karandeep singh juneja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Repo : </a:t>
            </a:r>
            <a:r>
              <a:rPr lang="en-I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https://github.com/DefUs3r/Intrinsic-Image-Decomposition</a:t>
            </a:r>
            <a:endParaRPr lang="en-IN" sz="1200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406F780-EFF8-40E7-BDE3-8D0128C75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8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0C6D3-AD84-4266-8AAE-8B1FAE2F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Stage 1 : Framing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C04DA0-FE43-4482-8479-A3402DBB3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1870" y="723900"/>
                <a:ext cx="7183597" cy="470874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N" sz="1500" dirty="0"/>
                  <a:t>Optimal reflectance and shading are estimated using a minimization problem.</a:t>
                </a:r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endParaRPr lang="en-IN" sz="1500" dirty="0"/>
              </a:p>
              <a:p>
                <a:pPr>
                  <a:lnSpc>
                    <a:spcPct val="90000"/>
                  </a:lnSpc>
                </a:pPr>
                <a:r>
                  <a:rPr lang="en-IN" sz="1500" dirty="0"/>
                  <a:t>Where   </a:t>
                </a:r>
                <a14:m>
                  <m:oMath xmlns:m="http://schemas.openxmlformats.org/officeDocument/2006/math">
                    <m:r>
                      <a:rPr lang="en-IN" sz="1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500" dirty="0"/>
                  <a:t> is input pixel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1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1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IN" sz="1500" dirty="0"/>
                  <a:t> are weights for the energy functions.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Energy function consists of two types of costs: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Unary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for each pixel, where shading should be smooth and must avoid extreme values.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Pairwise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00" dirty="0"/>
                  <a:t> where reflectance should be piecewise constant for all pairs of similar pixels.</a:t>
                </a:r>
                <a:endParaRPr lang="en-IN" sz="15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IN" sz="15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C04DA0-FE43-4482-8479-A3402DBB3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1870" y="723900"/>
                <a:ext cx="7183597" cy="4708742"/>
              </a:xfrm>
              <a:blipFill>
                <a:blip r:embed="rId2"/>
                <a:stretch>
                  <a:fillRect t="-518" r="-5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110041-0AC1-42F6-92D1-8DD6CB4B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92" y="1425358"/>
            <a:ext cx="7183597" cy="18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1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DD58-F629-4BBD-B171-C7A1DF6E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8801"/>
          </a:xfrm>
        </p:spPr>
        <p:txBody>
          <a:bodyPr>
            <a:normAutofit/>
          </a:bodyPr>
          <a:lstStyle/>
          <a:p>
            <a:r>
              <a:rPr lang="en-IN" dirty="0"/>
              <a:t>How is the optimization done 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6F153-60B3-4160-83F1-D309820C5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908945"/>
                <a:ext cx="3272351" cy="44881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IN" sz="1400" dirty="0"/>
                  <a:t>Fully connected conditional random fields are used to optimally give the pixels the labels of the reflectances that we stored in the set R after running k-means on the IRG image.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400" dirty="0"/>
                  <a:t>This is a discrete labelling problem of maximizing   </a:t>
                </a:r>
                <a14:m>
                  <m:oMath xmlns:m="http://schemas.openxmlformats.org/officeDocument/2006/math"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IN" sz="14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400" dirty="0"/>
                  <a:t>Or minimizing the log-likelihood.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Krahenbuhl and Koltun proposed an algorithm for approximately minimizing a global objective function with a quadratic number of terms in linear time. This algorithm is popularly called DenseCRF.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>
                  <a:lnSpc>
                    <a:spcPct val="100000"/>
                  </a:lnSpc>
                </a:pPr>
                <a:endParaRPr lang="en-IN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6F153-60B3-4160-83F1-D309820C5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908945"/>
                <a:ext cx="3272351" cy="4488123"/>
              </a:xfrm>
              <a:blipFill>
                <a:blip r:embed="rId2"/>
                <a:stretch>
                  <a:fillRect r="-16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C54D7CB-0C91-49BA-BDC8-628D4E04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1892371"/>
            <a:ext cx="3680469" cy="220396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FF8EF-CBB7-4193-A68A-13343FB8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69" y="2650591"/>
            <a:ext cx="3584262" cy="6529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AA1860-70B6-4D74-8E50-89C5CFA4E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4186861"/>
            <a:ext cx="3680469" cy="221020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893C-7A57-452D-81FD-2F5748848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869" y="5034536"/>
            <a:ext cx="3571312" cy="5148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4FA9EC-3E4B-41A6-9164-6C10794D7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93" y="1892370"/>
            <a:ext cx="3699935" cy="450469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531CB-FC28-4B0A-BAA5-C370ADE29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58" y="3067051"/>
            <a:ext cx="3582340" cy="18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3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242ADD-84D3-4C74-ACA8-654C58957E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3189" y="1209184"/>
                <a:ext cx="3089189" cy="4734416"/>
              </a:xfrm>
            </p:spPr>
            <p:txBody>
              <a:bodyPr anchor="ctr">
                <a:normAutofit/>
              </a:bodyPr>
              <a:lstStyle/>
              <a:p>
                <a:r>
                  <a:rPr lang="en-IN">
                    <a:solidFill>
                      <a:srgbClr val="FFFFFF"/>
                    </a:solidFill>
                  </a:rPr>
                  <a:t>Reflectance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IN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242ADD-84D3-4C74-ACA8-654C58957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3189" y="1209184"/>
                <a:ext cx="3089189" cy="4734416"/>
              </a:xfrm>
              <a:blipFill>
                <a:blip r:embed="rId2"/>
                <a:stretch>
                  <a:fillRect l="-41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9F656-615F-4CC3-B991-B70AD068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1870" y="723899"/>
                <a:ext cx="7183597" cy="55721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I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IN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IN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I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IN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IN" sz="1800" b="0" dirty="0"/>
              </a:p>
              <a:p>
                <a:pPr>
                  <a:lnSpc>
                    <a:spcPct val="100000"/>
                  </a:lnSpc>
                </a:pPr>
                <a:r>
                  <a:rPr lang="en-IN" sz="1400" b="0" dirty="0"/>
                  <a:t>Where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I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I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I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I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1400" b="0" dirty="0"/>
                  <a:t> is the label compatibility function.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400" b="0" dirty="0"/>
                  <a:t> is the feature vector for pixel </a:t>
                </a:r>
                <a14:m>
                  <m:oMath xmlns:m="http://schemas.openxmlformats.org/officeDocument/2006/math"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400" b="0" dirty="0"/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IN" sz="1400" dirty="0"/>
              </a:p>
              <a:p>
                <a:pPr>
                  <a:lnSpc>
                    <a:spcPct val="100000"/>
                  </a:lnSpc>
                </a:pPr>
                <a:endParaRPr lang="en-IN" sz="1400" b="0" dirty="0"/>
              </a:p>
              <a:p>
                <a:pPr>
                  <a:lnSpc>
                    <a:spcPct val="100000"/>
                  </a:lnSpc>
                </a:pPr>
                <a:endParaRPr lang="en-IN" sz="1400" dirty="0"/>
              </a:p>
              <a:p>
                <a:pPr>
                  <a:lnSpc>
                    <a:spcPct val="100000"/>
                  </a:lnSpc>
                </a:pPr>
                <a:endParaRPr lang="en-IN" sz="14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IN" sz="1400" b="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For every pair of pixels in the image, if the two pixels are assigned a different reflectance, a cost proportional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400" dirty="0"/>
                  <a:t> difference in this reflectance is paid and is Gaussian-weighted according to the distance between the pixels in our feature space.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>
                  <a:lnSpc>
                    <a:spcPct val="100000"/>
                  </a:lnSpc>
                </a:pPr>
                <a:endParaRPr lang="en-IN" sz="1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9F656-615F-4CC3-B991-B70AD068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1870" y="723899"/>
                <a:ext cx="7183597" cy="5572125"/>
              </a:xfrm>
              <a:blipFill>
                <a:blip r:embed="rId3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F3829E-4756-4539-A9C1-6B70AA99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271" y="2881290"/>
            <a:ext cx="6252368" cy="12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5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A12894-954D-49E7-9333-0A96C2D4B6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1148" y="1037967"/>
                <a:ext cx="3054091" cy="4709131"/>
              </a:xfrm>
            </p:spPr>
            <p:txBody>
              <a:bodyPr anchor="ctr">
                <a:normAutofit/>
              </a:bodyPr>
              <a:lstStyle/>
              <a:p>
                <a:r>
                  <a:rPr lang="en-IN" sz="3200">
                    <a:solidFill>
                      <a:srgbClr val="FFFEFF"/>
                    </a:solidFill>
                  </a:rPr>
                  <a:t>Shading smoothness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solidFill>
                              <a:srgbClr val="FFFE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>
                            <a:solidFill>
                              <a:srgbClr val="FFFE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3200" b="0" i="1">
                            <a:solidFill>
                              <a:srgbClr val="FFFE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IN" sz="3200">
                  <a:solidFill>
                    <a:srgbClr val="FFFE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A12894-954D-49E7-9333-0A96C2D4B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1148" y="1037967"/>
                <a:ext cx="3054091" cy="4709131"/>
              </a:xfrm>
              <a:blipFill>
                <a:blip r:embed="rId2"/>
                <a:stretch>
                  <a:fillRect l="-5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80018-026A-43E5-B747-A053B469E3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4935" y="1037968"/>
                <a:ext cx="7014423" cy="4820832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IN" sz="24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func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I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IN" sz="24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sz="2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e>
                    </m:nary>
                    <m:func>
                      <m:funcPr>
                        <m:ctrlPr>
                          <a:rPr lang="en-IN" sz="2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 b="0" i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  <m:sup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en-IN" sz="2400" dirty="0"/>
                  <a:t>   </a:t>
                </a:r>
              </a:p>
              <a:p>
                <a:pPr marL="0" indent="0">
                  <a:buNone/>
                </a:pPr>
                <a:r>
                  <a:rPr lang="en-IN" sz="2000" dirty="0"/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is a normalizing term.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dirty="0"/>
                  <a:t> is approximated by solving the model iteratively using the shading channel from the previous iteration; thus giving the functional form of an unary term as shown above.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80018-026A-43E5-B747-A053B469E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4935" y="1037968"/>
                <a:ext cx="7014423" cy="4820832"/>
              </a:xfrm>
              <a:blipFill>
                <a:blip r:embed="rId3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588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A8F870-D019-46D7-AD4B-DB230A218D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1148" y="1037967"/>
                <a:ext cx="3054091" cy="4709131"/>
              </a:xfrm>
            </p:spPr>
            <p:txBody>
              <a:bodyPr anchor="ctr">
                <a:normAutofit/>
              </a:bodyPr>
              <a:lstStyle/>
              <a:p>
                <a:pPr/>
                <a:r>
                  <a:rPr lang="en-IN" sz="2700" dirty="0">
                    <a:solidFill>
                      <a:srgbClr val="FFFEFF"/>
                    </a:solidFill>
                  </a:rPr>
                  <a:t>Regularization term </a:t>
                </a:r>
                <a:br>
                  <a:rPr lang="en-IN" sz="2700" dirty="0">
                    <a:solidFill>
                      <a:srgbClr val="FFFEFF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70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7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7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IN" sz="2700" dirty="0">
                  <a:solidFill>
                    <a:srgbClr val="FFFEFF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A8F870-D019-46D7-AD4B-DB230A218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1148" y="1037967"/>
                <a:ext cx="3054091" cy="4709131"/>
              </a:xfrm>
              <a:blipFill>
                <a:blip r:embed="rId2"/>
                <a:stretch>
                  <a:fillRect l="-3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B9765-70E3-4EA6-A1B0-128E11163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4935" y="1037968"/>
                <a:ext cx="7014423" cy="4820832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b="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In addition to encouraging </a:t>
                </a:r>
                <a:r>
                  <a:rPr lang="en-US" sz="2000" dirty="0"/>
                  <a:t>smoothness of shading, we need to ensure that the optimizer does not choose extreme values of shading for too many pixels, so a penalty is added that pulls shading intensity S towards a constant.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IN" sz="2000" b="0" i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IN" sz="2000" dirty="0"/>
                  <a:t>  works best as suggested in the paper.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B9765-70E3-4EA6-A1B0-128E11163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4935" y="1037968"/>
                <a:ext cx="7014423" cy="4820832"/>
              </a:xfrm>
              <a:blipFill>
                <a:blip r:embed="rId3"/>
                <a:stretch>
                  <a:fillRect l="-869" r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7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453F-613D-4A36-9887-EF03D2BE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2 : Shading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DD79-2BAF-4C85-9B2E-A4C772C55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890875"/>
                <a:ext cx="11029615" cy="464308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In Stage 1, we obtained a hypothesis decomposition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, as well as an indication of which pairs of points have the same reflectance ( i and j have the same reflectance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). In Stage 2, we hold the label assignments x fixed and continuously optimize the set of reflectances R in order to improve shading intensity S.</a:t>
                </a:r>
              </a:p>
              <a:p>
                <a:r>
                  <a:rPr lang="en-US" dirty="0"/>
                  <a:t>Inside an image region that is assigned a single reflectance label, shading is already constrained (since setting a value for either R or S fixes the other layer). Thus, if we hold the labels x fixed, we can only minimize shading discontinuities across reflectance boundaries,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r>
                  <a:rPr lang="en-US" dirty="0"/>
                  <a:t>We can update the set of reflectances by multiplying R by a vector of scalars r, which allows us to regularize the relative change 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)∙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solve for r by minimizing shading discontinuities: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eqArr>
                            <m:eqArrPr>
                              <m:ctrlP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𝑎𝑟𝑔𝑚𝑖𝑛</m:t>
                              </m:r>
                            </m:e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eqArr>
                        </m:fName>
                        <m:e>
                          <m:r>
                            <a:rPr lang="en-I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N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en-I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N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I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e>
                              </m:nary>
                              <m:d>
                                <m:d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DD79-2BAF-4C85-9B2E-A4C772C55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890875"/>
                <a:ext cx="11029615" cy="4643089"/>
              </a:xfrm>
              <a:blipFill>
                <a:blip r:embed="rId2"/>
                <a:stretch>
                  <a:fillRect r="-2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95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2DCF-C183-44F9-8E64-677FB340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15237"/>
            <a:ext cx="11029616" cy="548924"/>
          </a:xfrm>
        </p:spPr>
        <p:txBody>
          <a:bodyPr/>
          <a:lstStyle/>
          <a:p>
            <a:r>
              <a:rPr lang="en-IN" dirty="0"/>
              <a:t>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02A1-C200-40B9-9A70-9A9775FF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064160"/>
            <a:ext cx="11029615" cy="57938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Priors with colour information:</a:t>
            </a:r>
          </a:p>
          <a:p>
            <a:pPr lvl="1"/>
            <a:r>
              <a:rPr lang="en-IN" dirty="0"/>
              <a:t>The priors for shading suggested by the paper uses only grayscale information for shading.</a:t>
            </a:r>
          </a:p>
          <a:p>
            <a:pPr lvl="1"/>
            <a:r>
              <a:rPr lang="en-IN" dirty="0"/>
              <a:t>If the lighting isn’t of white colour(or close to white) then the expected reflectance is not achieved.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We tried to incorporate RGB information of source by taking correlation of each channel with every other channel and finding independent probabilities; but failed at implementing it.</a:t>
            </a:r>
          </a:p>
        </p:txBody>
      </p:sp>
      <p:pic>
        <p:nvPicPr>
          <p:cNvPr id="5" name="Picture 4" descr="A picture containing indoor, bed, sitting, living&#10;&#10;Description automatically generated">
            <a:extLst>
              <a:ext uri="{FF2B5EF4-FFF2-40B4-BE49-F238E27FC236}">
                <a16:creationId xmlns:a16="http://schemas.microsoft.com/office/drawing/2014/main" id="{AB19D9B3-EE11-402E-A20E-6249EE560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43" y="4367611"/>
            <a:ext cx="3951727" cy="1866094"/>
          </a:xfrm>
          <a:prstGeom prst="rect">
            <a:avLst/>
          </a:prstGeom>
        </p:spPr>
      </p:pic>
      <p:pic>
        <p:nvPicPr>
          <p:cNvPr id="7" name="Picture 6" descr="A blurry photo of a sign&#10;&#10;Description automatically generated">
            <a:extLst>
              <a:ext uri="{FF2B5EF4-FFF2-40B4-BE49-F238E27FC236}">
                <a16:creationId xmlns:a16="http://schemas.microsoft.com/office/drawing/2014/main" id="{13B9E250-1716-435D-81E9-90E88D8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928962"/>
            <a:ext cx="5391034" cy="2545765"/>
          </a:xfrm>
          <a:prstGeom prst="rect">
            <a:avLst/>
          </a:prstGeom>
        </p:spPr>
      </p:pic>
      <p:pic>
        <p:nvPicPr>
          <p:cNvPr id="9" name="Picture 8" descr="A picture containing indoor, room, photo, bed&#10;&#10;Description automatically generated">
            <a:extLst>
              <a:ext uri="{FF2B5EF4-FFF2-40B4-BE49-F238E27FC236}">
                <a16:creationId xmlns:a16="http://schemas.microsoft.com/office/drawing/2014/main" id="{FA181BDA-07D3-45A3-9C45-17BFA007C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43" y="2335750"/>
            <a:ext cx="3951728" cy="1866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56AE4-D9D9-4F0E-ACB2-5719125202C8}"/>
              </a:ext>
            </a:extLst>
          </p:cNvPr>
          <p:cNvSpPr txBox="1"/>
          <p:nvPr/>
        </p:nvSpPr>
        <p:spPr>
          <a:xfrm>
            <a:off x="7549273" y="2423120"/>
            <a:ext cx="270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Achieved Reflectance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A3B6E-AB56-4407-8016-792629A54B41}"/>
              </a:ext>
            </a:extLst>
          </p:cNvPr>
          <p:cNvSpPr txBox="1"/>
          <p:nvPr/>
        </p:nvSpPr>
        <p:spPr>
          <a:xfrm>
            <a:off x="704968" y="2418234"/>
            <a:ext cx="98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9D3B1-69EC-41A0-8E78-34E81E27F60B}"/>
              </a:ext>
            </a:extLst>
          </p:cNvPr>
          <p:cNvSpPr txBox="1"/>
          <p:nvPr/>
        </p:nvSpPr>
        <p:spPr>
          <a:xfrm>
            <a:off x="704967" y="4418638"/>
            <a:ext cx="98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Shading Image</a:t>
            </a:r>
          </a:p>
        </p:txBody>
      </p:sp>
    </p:spTree>
    <p:extLst>
      <p:ext uri="{BB962C8B-B14F-4D97-AF65-F5344CB8AC3E}">
        <p14:creationId xmlns:p14="http://schemas.microsoft.com/office/powerpoint/2010/main" val="144869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3EB2-07D7-46F1-A34E-859A3C57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689616"/>
            <a:ext cx="11029615" cy="57733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dirty="0"/>
              <a:t>Tried to implement speed-up using numba:</a:t>
            </a:r>
          </a:p>
          <a:p>
            <a:pPr lvl="1"/>
            <a:r>
              <a:rPr lang="en-IN" dirty="0"/>
              <a:t>This was done by viewing the memory stack of each file via snakeviz visualization.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3240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This novelty couldn’t be completed due to problems with jit class of numba and driver issues with CUDA.</a:t>
            </a:r>
          </a:p>
          <a:p>
            <a:pPr lvl="1"/>
            <a:r>
              <a:rPr lang="en-IN" dirty="0"/>
              <a:t>An additional way this speed up could be targeted is using multi-core CPU threading using LLVM. However due to time constraints we have put it as a future objective. </a:t>
            </a:r>
          </a:p>
          <a:p>
            <a:pPr marL="342900" indent="-342900">
              <a:buFont typeface="+mj-lt"/>
              <a:buAutoNum type="arabicPeriod" startAt="2"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504AAA-E441-4A14-A451-5F4FA4CA2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9032" r="12365" b="12915"/>
          <a:stretch/>
        </p:blipFill>
        <p:spPr>
          <a:xfrm>
            <a:off x="1690990" y="1428750"/>
            <a:ext cx="7057420" cy="3766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12504-4379-4F14-B864-FCACFA6BB15C}"/>
              </a:ext>
            </a:extLst>
          </p:cNvPr>
          <p:cNvSpPr txBox="1"/>
          <p:nvPr/>
        </p:nvSpPr>
        <p:spPr>
          <a:xfrm>
            <a:off x="9020175" y="2782669"/>
            <a:ext cx="1038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Memory Stack</a:t>
            </a:r>
          </a:p>
        </p:txBody>
      </p:sp>
    </p:spTree>
    <p:extLst>
      <p:ext uri="{BB962C8B-B14F-4D97-AF65-F5344CB8AC3E}">
        <p14:creationId xmlns:p14="http://schemas.microsoft.com/office/powerpoint/2010/main" val="218781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40F3-6359-4C87-B70A-1AB13DA67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IN"/>
              <a:t>results</a:t>
            </a:r>
            <a:endParaRPr lang="en-IN" dirty="0"/>
          </a:p>
        </p:txBody>
      </p:sp>
      <p:pic>
        <p:nvPicPr>
          <p:cNvPr id="5" name="Content Placeholder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4DE4240C-411A-4AAE-B08F-653504F73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36" y="3670883"/>
            <a:ext cx="3830863" cy="2873148"/>
          </a:xfrm>
        </p:spPr>
      </p:pic>
      <p:pic>
        <p:nvPicPr>
          <p:cNvPr id="7" name="Picture 6" descr="A person in a black shirt&#10;&#10;Description automatically generated">
            <a:extLst>
              <a:ext uri="{FF2B5EF4-FFF2-40B4-BE49-F238E27FC236}">
                <a16:creationId xmlns:a16="http://schemas.microsoft.com/office/drawing/2014/main" id="{3CF21327-C23C-423B-8D84-0A0D19A62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35" y="702156"/>
            <a:ext cx="3830864" cy="2873148"/>
          </a:xfrm>
          <a:prstGeom prst="rect">
            <a:avLst/>
          </a:prstGeom>
        </p:spPr>
      </p:pic>
      <p:pic>
        <p:nvPicPr>
          <p:cNvPr id="9" name="Picture 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416643A2-FF32-4E85-9238-0C390BE8A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8530"/>
            <a:ext cx="5865569" cy="43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white, sitting, black&#10;&#10;Description automatically generated">
            <a:extLst>
              <a:ext uri="{FF2B5EF4-FFF2-40B4-BE49-F238E27FC236}">
                <a16:creationId xmlns:a16="http://schemas.microsoft.com/office/drawing/2014/main" id="{34F29820-5514-4810-8E11-08851A19C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44" y="1915889"/>
            <a:ext cx="3442264" cy="4589686"/>
          </a:xfrm>
        </p:spPr>
      </p:pic>
      <p:pic>
        <p:nvPicPr>
          <p:cNvPr id="7" name="Picture 6" descr="A picture containing sitting, table, room&#10;&#10;Description automatically generated">
            <a:extLst>
              <a:ext uri="{FF2B5EF4-FFF2-40B4-BE49-F238E27FC236}">
                <a16:creationId xmlns:a16="http://schemas.microsoft.com/office/drawing/2014/main" id="{B865398A-89FB-492A-AE30-EBA7FCE2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8" y="1915890"/>
            <a:ext cx="3442264" cy="4589685"/>
          </a:xfrm>
          <a:prstGeom prst="rect">
            <a:avLst/>
          </a:prstGeom>
        </p:spPr>
      </p:pic>
      <p:pic>
        <p:nvPicPr>
          <p:cNvPr id="9" name="Picture 8" descr="A wooden table&#10;&#10;Description automatically generated">
            <a:extLst>
              <a:ext uri="{FF2B5EF4-FFF2-40B4-BE49-F238E27FC236}">
                <a16:creationId xmlns:a16="http://schemas.microsoft.com/office/drawing/2014/main" id="{FA4C646F-10E4-4A08-8D36-FDE932BA7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90876"/>
            <a:ext cx="3442264" cy="4589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D189A-06D6-4C46-9BBD-C8B6F4E10629}"/>
              </a:ext>
            </a:extLst>
          </p:cNvPr>
          <p:cNvSpPr txBox="1"/>
          <p:nvPr/>
        </p:nvSpPr>
        <p:spPr>
          <a:xfrm>
            <a:off x="1485578" y="1438182"/>
            <a:ext cx="163349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84C34-73A2-4BC2-89A7-24D76A1B1CAC}"/>
              </a:ext>
            </a:extLst>
          </p:cNvPr>
          <p:cNvSpPr txBox="1"/>
          <p:nvPr/>
        </p:nvSpPr>
        <p:spPr>
          <a:xfrm>
            <a:off x="4971495" y="1438182"/>
            <a:ext cx="249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Reflectance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E6504-BA41-4881-A5E7-3429B3144326}"/>
              </a:ext>
            </a:extLst>
          </p:cNvPr>
          <p:cNvSpPr txBox="1"/>
          <p:nvPr/>
        </p:nvSpPr>
        <p:spPr>
          <a:xfrm>
            <a:off x="9072930" y="1438182"/>
            <a:ext cx="163349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Shading Image</a:t>
            </a:r>
          </a:p>
        </p:txBody>
      </p:sp>
    </p:spTree>
    <p:extLst>
      <p:ext uri="{BB962C8B-B14F-4D97-AF65-F5344CB8AC3E}">
        <p14:creationId xmlns:p14="http://schemas.microsoft.com/office/powerpoint/2010/main" val="17426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D22D4-8BF4-4CCE-A574-E07446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6" y="743412"/>
            <a:ext cx="3409783" cy="130036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4945-A737-4D0C-84D6-34B8EEBC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295633"/>
            <a:ext cx="3409782" cy="316877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Intrinsic images are a decomposition defined by image reflectance and shading.</a:t>
            </a:r>
          </a:p>
          <a:p>
            <a:r>
              <a:rPr lang="en-IN" dirty="0">
                <a:solidFill>
                  <a:srgbClr val="FFFFFF"/>
                </a:solidFill>
              </a:rPr>
              <a:t>Answering questions like </a:t>
            </a:r>
            <a:r>
              <a:rPr lang="en-US" dirty="0">
                <a:solidFill>
                  <a:srgbClr val="FFFFFF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What effect is the lighting having, irrespective of surface materials?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What is the surface reflectance, irrespective of lighting? </a:t>
            </a:r>
            <a:endParaRPr lang="en-IN" dirty="0">
              <a:solidFill>
                <a:srgbClr val="FFFFFF"/>
              </a:solidFill>
            </a:endParaRPr>
          </a:p>
        </p:txBody>
      </p:sp>
      <p:pic>
        <p:nvPicPr>
          <p:cNvPr id="1026" name="Picture 2" descr="Image result for intrinsic images&quot;">
            <a:extLst>
              <a:ext uri="{FF2B5EF4-FFF2-40B4-BE49-F238E27FC236}">
                <a16:creationId xmlns:a16="http://schemas.microsoft.com/office/drawing/2014/main" id="{298CBA06-449F-478B-BCAF-F2F70CD0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191516"/>
            <a:ext cx="6831503" cy="445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5BD4C-14BB-440A-86B7-51130645DB51}"/>
              </a:ext>
            </a:extLst>
          </p:cNvPr>
          <p:cNvSpPr txBox="1"/>
          <p:nvPr/>
        </p:nvSpPr>
        <p:spPr>
          <a:xfrm>
            <a:off x="5227996" y="54644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REFLECTANCE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E9DBB-2621-4FE7-97FF-D95B2401CE07}"/>
              </a:ext>
            </a:extLst>
          </p:cNvPr>
          <p:cNvSpPr txBox="1"/>
          <p:nvPr/>
        </p:nvSpPr>
        <p:spPr>
          <a:xfrm>
            <a:off x="8946709" y="545128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SHADING</a:t>
            </a:r>
          </a:p>
        </p:txBody>
      </p:sp>
    </p:spTree>
    <p:extLst>
      <p:ext uri="{BB962C8B-B14F-4D97-AF65-F5344CB8AC3E}">
        <p14:creationId xmlns:p14="http://schemas.microsoft.com/office/powerpoint/2010/main" val="68765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living, room, white&#10;&#10;Description automatically generated">
            <a:extLst>
              <a:ext uri="{FF2B5EF4-FFF2-40B4-BE49-F238E27FC236}">
                <a16:creationId xmlns:a16="http://schemas.microsoft.com/office/drawing/2014/main" id="{6ECC7D2C-E3FE-4F0B-90B6-B85A4088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25" y="1411314"/>
            <a:ext cx="2947959" cy="5236308"/>
          </a:xfrm>
        </p:spPr>
      </p:pic>
      <p:pic>
        <p:nvPicPr>
          <p:cNvPr id="7" name="Picture 6" descr="A chair in a room&#10;&#10;Description automatically generated">
            <a:extLst>
              <a:ext uri="{FF2B5EF4-FFF2-40B4-BE49-F238E27FC236}">
                <a16:creationId xmlns:a16="http://schemas.microsoft.com/office/drawing/2014/main" id="{B7E5DBCF-5A4E-4551-98C3-6D28606DA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19" y="1411312"/>
            <a:ext cx="2947961" cy="5236310"/>
          </a:xfrm>
          <a:prstGeom prst="rect">
            <a:avLst/>
          </a:prstGeom>
        </p:spPr>
      </p:pic>
      <p:pic>
        <p:nvPicPr>
          <p:cNvPr id="9" name="Picture 8" descr="A chair in a room&#10;&#10;Description automatically generated">
            <a:extLst>
              <a:ext uri="{FF2B5EF4-FFF2-40B4-BE49-F238E27FC236}">
                <a16:creationId xmlns:a16="http://schemas.microsoft.com/office/drawing/2014/main" id="{6FA42469-A591-420B-BB01-F2AE290C2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4" y="1411314"/>
            <a:ext cx="2947960" cy="523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9D25CA-F524-4768-82F5-8F36F5151987}"/>
              </a:ext>
            </a:extLst>
          </p:cNvPr>
          <p:cNvSpPr txBox="1"/>
          <p:nvPr/>
        </p:nvSpPr>
        <p:spPr>
          <a:xfrm>
            <a:off x="1503346" y="1041980"/>
            <a:ext cx="168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823CB-C81D-4E02-9D84-990E1480E673}"/>
              </a:ext>
            </a:extLst>
          </p:cNvPr>
          <p:cNvSpPr txBox="1"/>
          <p:nvPr/>
        </p:nvSpPr>
        <p:spPr>
          <a:xfrm>
            <a:off x="5084064" y="1041980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Reflectance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851B0-45DD-4A55-B2C8-FC0C1E504DA1}"/>
              </a:ext>
            </a:extLst>
          </p:cNvPr>
          <p:cNvSpPr txBox="1"/>
          <p:nvPr/>
        </p:nvSpPr>
        <p:spPr>
          <a:xfrm>
            <a:off x="9006156" y="1041980"/>
            <a:ext cx="168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Shading Image</a:t>
            </a:r>
          </a:p>
        </p:txBody>
      </p:sp>
    </p:spTree>
    <p:extLst>
      <p:ext uri="{BB962C8B-B14F-4D97-AF65-F5344CB8AC3E}">
        <p14:creationId xmlns:p14="http://schemas.microsoft.com/office/powerpoint/2010/main" val="347605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544F537-D76A-4C69-AD1B-37650848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57890-3146-4CCC-B62D-3C0210AA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Work division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690337-073D-4229-A35B-A90D2F1A2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18907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606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45657-B1F6-4860-879D-5BE4BEE0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893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F4D5EE-D233-4F71-9B37-01FF9AFF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E791-4D35-40C4-95D8-6C867CBF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Intrinsic images along with cast shadows information, can be used for image relighting.</a:t>
            </a:r>
          </a:p>
          <a:p>
            <a:r>
              <a:rPr lang="en-IN">
                <a:solidFill>
                  <a:srgbClr val="FFFFFF"/>
                </a:solidFill>
              </a:rPr>
              <a:t>It can also be used for texture composition that preserves the lighting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235F2-64E1-49D5-9893-61646AE9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33" y="618066"/>
            <a:ext cx="5205850" cy="386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EDE0D-CD75-42E7-ABA6-E176A4DC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49768"/>
            <a:ext cx="5959524" cy="1802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33FEB-AC4B-44B7-8970-BB85E1E06FB5}"/>
              </a:ext>
            </a:extLst>
          </p:cNvPr>
          <p:cNvSpPr txBox="1"/>
          <p:nvPr/>
        </p:nvSpPr>
        <p:spPr>
          <a:xfrm>
            <a:off x="9780290" y="1503947"/>
            <a:ext cx="208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solidFill>
                  <a:schemeClr val="bg1"/>
                </a:solidFill>
              </a:rPr>
              <a:t>Image Relighting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33BAB-2612-44E6-91CB-61B9C7F95F7E}"/>
              </a:ext>
            </a:extLst>
          </p:cNvPr>
          <p:cNvSpPr txBox="1"/>
          <p:nvPr/>
        </p:nvSpPr>
        <p:spPr>
          <a:xfrm>
            <a:off x="4461933" y="5347539"/>
            <a:ext cx="182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solidFill>
                  <a:schemeClr val="bg1"/>
                </a:solidFill>
              </a:rPr>
              <a:t>Texture composition</a:t>
            </a:r>
          </a:p>
        </p:txBody>
      </p:sp>
    </p:spTree>
    <p:extLst>
      <p:ext uri="{BB962C8B-B14F-4D97-AF65-F5344CB8AC3E}">
        <p14:creationId xmlns:p14="http://schemas.microsoft.com/office/powerpoint/2010/main" val="2558282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7C4E2-C62B-454F-90A4-BFE6E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IN" sz="3000">
                <a:solidFill>
                  <a:schemeClr val="bg1">
                    <a:lumMod val="85000"/>
                    <a:lumOff val="15000"/>
                  </a:schemeClr>
                </a:solidFill>
              </a:rPr>
              <a:t>Intrinsic image decomposition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34274-257E-4EDD-90EA-FA116487F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>
                    <a:solidFill>
                      <a:srgbClr val="FFFFFF"/>
                    </a:solidFill>
                  </a:rPr>
                  <a:t>Intrinsic image decomposition gives output as reflectance (R) and shading (S).</a:t>
                </a:r>
              </a:p>
              <a:p>
                <a:r>
                  <a:rPr lang="en-IN" sz="2000" dirty="0">
                    <a:solidFill>
                      <a:srgbClr val="FFFFFF"/>
                    </a:solidFill>
                  </a:rPr>
                  <a:t>Very under-constrained problem.</a:t>
                </a:r>
              </a:p>
              <a:p>
                <a:r>
                  <a:rPr lang="en-IN" sz="2000" dirty="0">
                    <a:solidFill>
                      <a:srgbClr val="FFFFFF"/>
                    </a:solidFill>
                  </a:rPr>
                  <a:t>Infinitely many </a:t>
                </a:r>
                <a:r>
                  <a:rPr lang="en-US" sz="2000" dirty="0">
                    <a:solidFill>
                      <a:srgbClr val="FFFFFF"/>
                    </a:solidFill>
                  </a:rPr>
                  <a:t>possible reflectance and shading layers that multiply to explain an </a:t>
                </a:r>
                <a:r>
                  <a:rPr lang="en-IN" sz="2000" dirty="0">
                    <a:solidFill>
                      <a:srgbClr val="FFFFFF"/>
                    </a:solidFill>
                  </a:rPr>
                  <a:t>input image.</a:t>
                </a:r>
              </a:p>
              <a:p>
                <a:r>
                  <a:rPr lang="en-IN" sz="2000" dirty="0">
                    <a:solidFill>
                      <a:srgbClr val="FFFFFF"/>
                    </a:solidFill>
                  </a:rPr>
                  <a:t>Need to find reflectance layer R* and shading layer S* that is most likely under the probability distribution </a:t>
                </a:r>
                <a14:m>
                  <m:oMath xmlns:m="http://schemas.openxmlformats.org/officeDocument/2006/math"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eqArr>
                          <m:eqArrPr>
                            <m:ctrlP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𝑎𝑟𝑔𝑚𝑖𝑛</m:t>
                            </m:r>
                          </m:e>
                          <m:e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eqArr>
                      </m:fName>
                      <m:e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IN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2000" dirty="0">
                    <a:solidFill>
                      <a:srgbClr val="FFFFFF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2000" dirty="0">
                    <a:solidFill>
                      <a:srgbClr val="FFFFFF"/>
                    </a:solidFill>
                  </a:rPr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IN" sz="2000" dirty="0">
                    <a:solidFill>
                      <a:srgbClr val="FFFFFF"/>
                    </a:solidFill>
                  </a:rPr>
                  <a:t> for every image pixel </a:t>
                </a:r>
                <a14:m>
                  <m:oMath xmlns:m="http://schemas.openxmlformats.org/officeDocument/2006/math">
                    <m:r>
                      <a:rPr lang="en-IN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000" dirty="0">
                    <a:solidFill>
                      <a:srgbClr val="FFFFFF"/>
                    </a:solidFill>
                  </a:rPr>
                  <a:t> per channel 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34274-257E-4EDD-90EA-FA116487F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  <a:blipFill>
                <a:blip r:embed="rId2"/>
                <a:stretch>
                  <a:fillRect l="-923" b="-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F2C7E6D-36BC-44C8-A0E8-2BAACE24153C}"/>
              </a:ext>
            </a:extLst>
          </p:cNvPr>
          <p:cNvSpPr/>
          <p:nvPr/>
        </p:nvSpPr>
        <p:spPr>
          <a:xfrm>
            <a:off x="5051393" y="1944211"/>
            <a:ext cx="3622089" cy="532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0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67B14-2753-476C-B3C1-158380DE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Motivation for Constraints from prior 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6396BA-E8B1-43A2-9C61-0451438F6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68624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14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FC4E-4780-4D31-9896-28207EE4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DF684-C812-4DF9-B9E5-FB079DF4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28" y="2289984"/>
            <a:ext cx="9856813" cy="38658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407326-7571-4E42-A350-35E9ED2431C2}"/>
              </a:ext>
            </a:extLst>
          </p:cNvPr>
          <p:cNvSpPr/>
          <p:nvPr/>
        </p:nvSpPr>
        <p:spPr>
          <a:xfrm>
            <a:off x="3266983" y="2947386"/>
            <a:ext cx="1260629" cy="98542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3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076D-C4B9-4295-B9AA-92EE0B5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F16E3A0-D001-40B7-80B3-3B98677984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67158302"/>
                  </p:ext>
                </p:extLst>
              </p:nvPr>
            </p:nvGraphicFramePr>
            <p:xfrm>
              <a:off x="581192" y="1702371"/>
              <a:ext cx="11029950" cy="36337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F16E3A0-D001-40B7-80B3-3B98677984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67158302"/>
                  </p:ext>
                </p:extLst>
              </p:nvPr>
            </p:nvGraphicFramePr>
            <p:xfrm>
              <a:off x="581192" y="1702371"/>
              <a:ext cx="11029950" cy="36337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18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FC4E-4780-4D31-9896-28207EE4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DF684-C812-4DF9-B9E5-FB079DF4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28" y="2289984"/>
            <a:ext cx="9856813" cy="38658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407326-7571-4E42-A350-35E9ED2431C2}"/>
              </a:ext>
            </a:extLst>
          </p:cNvPr>
          <p:cNvSpPr/>
          <p:nvPr/>
        </p:nvSpPr>
        <p:spPr>
          <a:xfrm>
            <a:off x="4700016" y="2854980"/>
            <a:ext cx="5340095" cy="3774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C5B3-1A98-49EA-A4B0-392AD67D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Solver Stages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F43D85-1844-470F-99FC-7BE7EFA24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297614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73CB5A-B2FA-4608-BF7F-ECD56F7C6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074134"/>
              </p:ext>
            </p:extLst>
          </p:nvPr>
        </p:nvGraphicFramePr>
        <p:xfrm>
          <a:off x="2032000" y="1890876"/>
          <a:ext cx="8128000" cy="4247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620639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1160</Words>
  <Application>Microsoft Office PowerPoint</Application>
  <PresentationFormat>Widescreen</PresentationFormat>
  <Paragraphs>161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Cambria Math</vt:lpstr>
      <vt:lpstr>Franklin Gothic Book</vt:lpstr>
      <vt:lpstr>Franklin Gothic Demi</vt:lpstr>
      <vt:lpstr>Gill Sans MT</vt:lpstr>
      <vt:lpstr>Wingdings 2</vt:lpstr>
      <vt:lpstr>DividendVTI</vt:lpstr>
      <vt:lpstr>Intrinsic images in the wild</vt:lpstr>
      <vt:lpstr>Aim</vt:lpstr>
      <vt:lpstr>Motivation</vt:lpstr>
      <vt:lpstr>Intrinsic image decomposition</vt:lpstr>
      <vt:lpstr>Motivation for Constraints from prior works</vt:lpstr>
      <vt:lpstr>Algorithm overview</vt:lpstr>
      <vt:lpstr>Initialization</vt:lpstr>
      <vt:lpstr>Algorithm overview</vt:lpstr>
      <vt:lpstr>Solver Stages</vt:lpstr>
      <vt:lpstr>Stage 1 : Framing objective function</vt:lpstr>
      <vt:lpstr>How is the optimization done ? </vt:lpstr>
      <vt:lpstr>Reflectance energy E_P</vt:lpstr>
      <vt:lpstr>Shading smoothness E_S</vt:lpstr>
      <vt:lpstr>Regularization term  E_l</vt:lpstr>
      <vt:lpstr>Stage 2 : Shading optimization</vt:lpstr>
      <vt:lpstr>novelty</vt:lpstr>
      <vt:lpstr>PowerPoint Presentation</vt:lpstr>
      <vt:lpstr>results</vt:lpstr>
      <vt:lpstr>PowerPoint Presentation</vt:lpstr>
      <vt:lpstr>PowerPoint Presentation</vt:lpstr>
      <vt:lpstr>PowerPoint Presentation</vt:lpstr>
      <vt:lpstr>Work division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Intrinsic images in the wild</dc:title>
  <dc:creator>aniket mohanty</dc:creator>
  <cp:lastModifiedBy>aniket mohanty</cp:lastModifiedBy>
  <cp:revision>1</cp:revision>
  <dcterms:created xsi:type="dcterms:W3CDTF">2019-11-25T08:14:04Z</dcterms:created>
  <dcterms:modified xsi:type="dcterms:W3CDTF">2019-11-25T08:21:19Z</dcterms:modified>
</cp:coreProperties>
</file>